
<file path=Configurations2/accelerator/current.xml>
</file>

<file path=META-INF/manifest.xml><?xml version="1.0" encoding="utf-8"?>
<manifest:manifest xmlns:manifest="urn:oasis:names:tc:opendocument:xmlns:manifest:1.0" manifest:version="1.2">
  <manifest:file-entry manifest:media-type="application/vnd.oasis.opendocument.text" manifest:version="1.2" manifest:full-path="/"/>
  <manifest:file-entry manifest:media-type="" manifest:full-path="Configurations2/accelerator/current.xml"/>
  <manifest:file-entry manifest:media-type="application/vnd.sun.xml.ui.configuration" manifest:full-path="Configurations2/"/>
  <manifest:file-entry manifest:media-type="image/png" manifest:full-path="Thumbnails/thumbnail.png"/>
  <manifest:file-entry manifest:media-type="text/xml" manifest:full-path="content.xml"/>
  <manifest:file-entry manifest:media-type="application/binary" manifest:full-path="layout-cache"/>
  <manifest:file-entry manifest:media-type="image/png" manifest:full-path="Pictures/10000201000005790000064482545D1D.png"/>
  <manifest:file-entry manifest:media-type="text/xml" manifest:full-path="settings.xml"/>
  <manifest:file-entry manifest:media-type="text/xml" manifest:full-path="styles.xml"/>
  <manifest:file-entry manifest:media-type="application/rdf+xml" manifest:full-path="manifest.rdf"/>
  <manifest:file-entry manifest:media-type="text/xml" manifest:full-path="meta.xml"/>
</manifest:manifest>
</file>

<file path=content.xml><?xml version="1.0" encoding="utf-8"?>
<office:document-content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xforms="http://www.w3.org/2002/xforms" xmlns:xsd="http://www.w3.org/2001/XMLSchema" xmlns:xsi="http://www.w3.org/2001/XMLSchema-instance" xmlns:rpt="http://openoffice.org/2005/report" xmlns:of="urn:oasis:names:tc:opendocument:xmlns:of:1.2" xmlns:xhtml="http://www.w3.org/1999/xhtml" xmlns:grddl="http://www.w3.org/2003/g/data-view#" xmlns:tableooo="http://openoffice.org/2009/table" xmlns:textooo="http://openoffice.org/2013/office" xmlns:field="urn:openoffice:names:experimental:ooo-ms-interop:xmlns:field:1.0">
  <office:scripts/>
  <office:font-face-decls>
    <style:font-face style:name="Symbol" svg:font-family="Symbol" style:font-family-generic="roman" style:font-pitch="variable" style:font-charset="x-symbol"/>
    <style:font-face style:name="Wingdings" svg:font-family="Wingdings" style:font-family-generic="system" style:font-pitch="variable" style:font-charset="x-symbol"/>
    <style:font-face style:name="Courier New" svg:font-family="'Courier New'" style:font-family-generic="modern" style:font-pitch="fixed"/>
    <style:font-face style:name="Times New Roman" svg:font-family="'Times New Roman'" style:font-family-generic="roman" style:font-pitch="variable"/>
    <style:font-face style:name="Arial" svg:font-family="Arial" style:font-family-generic="swiss" style:font-pitch="variable"/>
    <style:font-face style:name="Calibri" svg:font-family="Calibri" style:font-family-generic="swiss" style:font-pitch="variable"/>
    <style:font-face style:name="Calibri Light" svg:font-family="'Calibri Light'" style:font-family-generic="swiss" style:font-pitch="variable"/>
    <style:font-face style:name="Lucida Sans" svg:font-family="'Lucida Sans'" style:font-family-generic="swiss" style:font-pitch="variable"/>
    <style:font-face style:name="Microsoft YaHei" svg:font-family="'Microsoft YaHei'" style:font-family-generic="swiss" style:font-pitch="variable"/>
    <style:font-face style:name="Segoe UI" svg:font-family="'Segoe UI'" style:font-family-generic="swiss" style:font-pitch="variable"/>
    <style:font-face style:name="Tahoma" svg:font-family="Tahoma" style:font-family-generic="swiss" style:font-pitch="variable"/>
    <style:font-face style:name="Trebuchet MS" svg:font-family="'Trebuchet MS'" style:font-family-generic="swiss" style:font-pitch="variable"/>
    <style:font-face style:name="OpenSymbol" svg:font-family="OpenSymbol" style:font-family-generic="system" style:font-pitch="variable"/>
    <style:font-face style:name="SimSun" svg:font-family="SimSun" style:font-family-generic="system" style:font-pitch="variable"/>
  </office:font-face-decls>
  <office:automatic-styles>
    <style:style style:name="Tabella1" style:family="table">
      <style:table-properties style:width="17.752cm" fo:margin-left="0.743cm" table:align="left"/>
    </style:style>
    <style:style style:name="Tabella1.A" style:family="table-column">
      <style:table-column-properties style:column-width="4.043cm"/>
    </style:style>
    <style:style style:name="Tabella1.B" style:family="table-column">
      <style:table-column-properties style:column-width="4.341cm"/>
    </style:style>
    <style:style style:name="Tabella1.C" style:family="table-column">
      <style:table-column-properties style:column-width="4.337cm"/>
    </style:style>
    <style:style style:name="Tabella1.D" style:family="table-column">
      <style:table-column-properties style:column-width="5.031cm"/>
    </style:style>
    <style:style style:name="Tabella1.1" style:family="table-row">
      <style:table-row-properties style:min-row-height="0.676cm" style:use-optimal-row-height="false"/>
    </style:style>
    <style:style style:name="Tabella1.A1" style:family="table-cell">
      <style:table-cell-properties fo:padding-left="0.191cm" fo:padding-right="0.191cm" fo:padding-top="0cm" fo:padding-bottom="0cm" fo:border="0.018cm solid #00000a" style:writing-mode="lr-tb"/>
    </style:style>
    <style:style style:name="Tabella1.2" style:family="table-row">
      <style:table-row-properties style:min-row-height="0.7cm" style:use-optimal-row-height="false"/>
    </style:style>
    <style:style style:name="Tabella2" style:family="table">
      <style:table-properties style:width="18.461cm" fo:margin-left="0cm" table:align="left"/>
    </style:style>
    <style:style style:name="Tabella2.A" style:family="table-column">
      <style:table-column-properties style:column-width="18.461cm"/>
    </style:style>
    <style:style style:name="Tabella2.A1" style:family="table-cell">
      <style:table-cell-properties fo:padding="0.097cm" fo:border-left="0.002cm solid #000000" fo:border-right="0.002cm solid #000000" fo:border-top="0.002cm solid #000000" fo:border-bottom="none" style:writing-mode="lr-tb"/>
    </style:style>
    <style:style style:name="Tabella2.A2" style:family="table-cell">
      <style:table-cell-properties fo:padding="0.097cm" fo:border-left="0.002cm solid #000000" fo:border-right="0.002cm solid #000000" fo:border-top="none" fo:border-bottom="none" style:writing-mode="lr-tb"/>
    </style:style>
    <style:style style:name="Tabella2.A3" style:family="table-cell">
      <style:table-cell-properties fo:padding="0.097cm" fo:border-left="0.002cm solid #000000" fo:border-right="0.002cm solid #000000" fo:border-top="none" fo:border-bottom="0.002cm solid #000000" style:writing-mode="lr-tb"/>
    </style:style>
    <style:style style:name="P1" style:family="paragraph" style:parent-style-name="Standard">
      <style:paragraph-properties fo:margin-left="9.991cm" fo:margin-right="0cm" fo:text-indent="0cm" style:auto-text-indent="false">
        <style:tab-stops/>
      </style:paragraph-properties>
    </style:style>
    <style:style style:name="P2" style:family="paragraph" style:parent-style-name="Standard">
      <style:text-properties fo:color="#404040" style:font-name="Calibri Light" fo:font-size="8pt" fo:font-weight="bold" style:font-size-asian="8pt" style:font-weight-asian="bold" style:font-name-complex="Calibri Light" style:font-size-complex="8pt" style:font-weight-complex="bold"/>
    </style:style>
    <style:style style:name="P3" style:family="paragraph" style:parent-style-name="Standard">
      <style:paragraph-properties fo:line-height="150%" fo:text-align="justify" style:justify-single-word="false"/>
      <style:text-properties fo:font-size="12pt" style:font-size-asian="12pt" style:font-size-complex="12pt"/>
    </style:style>
    <style:style style:name="P4" style:family="paragraph" style:parent-style-name="Standard">
      <style:paragraph-properties fo:text-align="justify" style:justify-single-word="false"/>
      <style:text-properties fo:font-size="12pt" style:font-size-asian="12pt" style:font-size-complex="12pt"/>
    </style:style>
    <style:style style:name="P5" style:family="paragraph" style:parent-style-name="Standard">
      <style:paragraph-properties fo:text-align="center" style:justify-single-word="false"/>
      <style:text-properties fo:font-size="12pt" style:font-size-asian="12pt" style:font-size-complex="12pt"/>
    </style:style>
    <style:style style:name="P6" style:family="paragraph" style:parent-style-name="Standard">
      <style:text-properties fo:font-size="12pt" style:font-size-asian="12pt" style:font-name-complex="Calibri" style:font-size-complex="12pt"/>
    </style:style>
    <style:style style:name="P7" style:family="paragraph" style:parent-style-name="Standard">
      <style:paragraph-properties fo:text-align="justify" style:justify-single-word="false"/>
      <style:text-properties fo:font-size="12pt" style:font-size-asian="12pt" style:font-name-complex="Calibri" style:font-size-complex="12pt"/>
    </style:style>
    <style:style style:name="P8" style:family="paragraph" style:parent-style-name="Standard">
      <style:paragraph-properties fo:text-align="end" style:justify-single-word="false"/>
      <style:text-properties fo:font-size="12pt" style:font-size-asian="12pt" style:font-name-complex="Calibri" style:font-size-complex="12pt"/>
    </style:style>
    <style:style style:name="P9" style:family="paragraph" style:parent-style-name="Standard">
      <style:paragraph-properties fo:text-align="center" style:justify-single-word="false"/>
      <style:text-properties fo:font-size="13pt" fo:font-weight="bold" style:font-size-asian="13pt" style:font-weight-asian="bold" style:font-size-complex="13pt" style:font-weight-complex="bold"/>
    </style:style>
    <style:style style:name="P10" style:family="paragraph" style:parent-style-name="Standard">
      <style:paragraph-properties fo:text-align="center" style:justify-single-word="false"/>
    </style:style>
    <style:style style:name="P11" style:family="paragraph" style:parent-style-name="Standard">
      <style:paragraph-properties fo:text-align="justify" style:justify-single-word="false"/>
    </style:style>
    <style:style style:name="P12" style:family="paragraph" style:parent-style-name="Standard">
      <style:text-properties style:font-name="Calibri" fo:font-size="12pt" style:font-size-asian="12pt" style:font-name-complex="Calibri" style:font-size-complex="12pt"/>
    </style:style>
    <style:style style:name="P13" style:family="paragraph" style:parent-style-name="Standard">
      <style:paragraph-properties fo:margin-top="0cm" fo:margin-bottom="0.212cm" fo:text-align="justify" style:justify-single-word="false"/>
    </style:style>
    <style:style style:name="P14" style:family="paragraph" style:parent-style-name="Paragrafo_20_elenco">
      <style:paragraph-properties fo:margin-left="0cm" fo:margin-right="0cm" fo:text-align="justify" style:justify-single-word="false" fo:text-indent="0cm" style:auto-text-indent="false">
        <style:tab-stops/>
      </style:paragraph-properties>
    </style:style>
    <style:style style:name="P15" style:family="paragraph" style:parent-style-name="Paragrafo_20_elenco">
      <style:paragraph-properties fo:margin-left="0cm" fo:margin-right="0cm" fo:text-align="justify" style:justify-single-word="false" fo:text-indent="0cm" style:auto-text-indent="false">
        <style:tab-stops/>
      </style:paragraph-properties>
      <style:text-properties fo:font-size="12pt" style:font-size-asian="12pt" style:font-name-complex="Calibri" style:font-size-complex="12pt"/>
    </style:style>
    <style:style style:name="P16" style:family="paragraph" style:parent-style-name="Paragrafo_20_elenco">
      <style:paragraph-properties fo:margin-left="0cm" fo:margin-right="0cm" fo:text-align="center" style:justify-single-word="false" fo:text-indent="0cm" style:auto-text-indent="false">
        <style:tab-stops/>
      </style:paragraph-properties>
      <style:text-properties fo:font-size="12pt" fo:font-weight="bold" style:font-size-asian="12pt" style:font-weight-asian="bold" style:font-name-complex="Calibri" style:font-size-complex="12pt" style:font-weight-complex="bold"/>
    </style:style>
    <style:style style:name="P17" style:family="paragraph" style:parent-style-name="Paragrafo_20_elenco">
      <style:paragraph-properties fo:margin-left="0cm" fo:margin-right="0cm" fo:text-align="justify" style:justify-single-word="false" fo:text-indent="0cm" style:auto-text-indent="false"/>
      <style:text-properties fo:font-size="12pt" fo:font-weight="bold" style:font-size-asian="12pt" style:font-weight-asian="bold" style:font-size-complex="12pt" style:font-weight-complex="bold"/>
    </style:style>
    <style:style style:name="P18" style:family="paragraph" style:parent-style-name="Paragrafo_20_elenco">
      <style:paragraph-properties fo:margin-left="0cm" fo:margin-right="0cm" fo:text-align="justify" style:justify-single-word="false" fo:text-indent="0cm" style:auto-text-indent="false">
        <style:tab-stops/>
      </style:paragraph-properties>
      <style:text-properties style:font-name="Calibri" fo:font-size="12pt" style:font-size-asian="12pt" style:font-name-complex="Calibri" style:font-size-complex="12pt"/>
    </style:style>
    <style:style style:name="P19" style:family="paragraph" style:parent-style-name="Paragrafo_20_elenco">
      <style:paragraph-properties fo:margin-left="1.249cm" fo:margin-right="0cm" fo:text-indent="0cm" style:auto-text-indent="false">
        <style:tab-stops/>
      </style:paragraph-properties>
      <style:text-properties style:font-name-complex="Calibri"/>
    </style:style>
    <style:style style:name="P20" style:family="paragraph" style:parent-style-name="Standard">
      <style:paragraph-properties fo:margin-top="0.423cm" fo:margin-bottom="0.282cm" fo:text-align="justify" style:justify-single-word="false"/>
      <style:text-properties style:font-name="Calibri" fo:font-size="12pt" fo:background-color="#00ffff" style:font-size-asian="12pt" style:font-name-complex="Calibri" style:font-size-complex="12pt"/>
    </style:style>
    <style:style style:name="P21" style:family="paragraph" style:parent-style-name="Standard" style:master-page-name="">
      <style:paragraph-properties fo:margin-left="1.298cm" fo:margin-right="0cm" fo:margin-top="0cm" fo:margin-bottom="0cm" fo:line-height="100%" fo:text-align="justify" style:justify-single-word="false" fo:orphans="2" fo:widows="2" fo:hyphenation-ladder-count="no-limit" fo:text-indent="0cm" style:auto-text-indent="false" style:page-number="auto"/>
      <style:text-properties fo:font-size="12pt" style:font-size-asian="12pt" style:font-name-complex="Calibri" style:font-size-complex="12pt" fo:hyphenate="false" fo:hyphenation-remain-char-count="0" fo:hyphenation-push-char-count="0"/>
    </style:style>
    <style:style style:name="P22" style:family="paragraph" style:parent-style-name="Paragrafo_20_elenco" style:master-page-name="">
      <style:paragraph-properties fo:margin-left="1.348cm" fo:margin-right="0cm" fo:margin-top="0cm" fo:margin-bottom="0cm" style:line-height-at-least="0.423cm" fo:text-align="justify" style:justify-single-word="false" fo:orphans="2" fo:widows="2" fo:hyphenation-ladder-count="no-limit" fo:text-indent="0cm" style:auto-text-indent="false" style:page-number="auto">
        <style:tab-stops/>
      </style:paragraph-properties>
      <style:text-properties fo:font-size="12pt" fo:font-style="italic" style:font-size-asian="12pt" style:font-style-asian="italic" style:font-size-complex="12pt" style:font-style-complex="italic" fo:hyphenate="false" fo:hyphenation-remain-char-count="0" fo:hyphenation-push-char-count="0"/>
    </style:style>
    <style:style style:name="P23" style:family="paragraph" style:parent-style-name="Paragrafo_20_elenco">
      <style:paragraph-properties fo:text-align="justify" style:justify-single-word="false"/>
    </style:style>
    <style:style style:name="P24" style:family="paragraph" style:parent-style-name="Paragrafo_20_elenco">
      <style:paragraph-properties fo:margin-left="1.385cm" fo:margin-right="0cm" fo:margin-top="0cm" fo:margin-bottom="0cm" fo:text-align="justify" style:justify-single-word="false" fo:text-indent="-0.63cm" style:auto-text-indent="false">
        <style:tab-stops/>
      </style:paragraph-properties>
    </style:style>
    <style:style style:name="P25" style:family="paragraph" style:parent-style-name="Paragrafo_20_elenco">
      <style:paragraph-properties fo:margin-top="0cm" fo:margin-bottom="0cm" fo:text-align="justify" style:justify-single-word="false"/>
      <style:text-properties fo:font-size="12pt" style:font-size-asian="12pt" style:font-size-complex="12pt"/>
    </style:style>
    <style:style style:name="P26" style:family="paragraph" style:parent-style-name="Paragrafo_20_elenco">
      <style:paragraph-properties fo:margin-left="-1.249cm" fo:margin-right="0cm" fo:text-align="justify" style:justify-single-word="false" fo:text-indent="0cm" style:auto-text-indent="false">
        <style:tab-stops/>
      </style:paragraph-properties>
    </style:style>
    <style:style style:name="P27" style:family="paragraph" style:parent-style-name="Standard" style:master-page-name="MP0">
      <style:paragraph-properties fo:margin-left="9.991cm" fo:margin-right="0cm" fo:text-indent="0cm" style:auto-text-indent="false" style:page-number="auto" fo:break-before="page">
        <style:tab-stops/>
      </style:paragraph-properties>
    </style:style>
    <style:style style:name="P28" style:family="paragraph" style:parent-style-name="Standard">
      <style:text-properties fo:font-size="12pt" style:font-size-asian="12pt" style:font-size-complex="12pt"/>
    </style:style>
    <style:style style:name="P29" style:family="paragraph" style:parent-style-name="Standard" style:list-style-name="WWNum6" style:master-page-name="">
      <style:paragraph-properties fo:margin-left="1.42cm" fo:margin-right="0cm" fo:margin-top="0cm" fo:margin-bottom="0cm" style:line-height-at-least="0.423cm" fo:text-align="justify" style:justify-single-word="false" fo:orphans="2" fo:widows="2" fo:hyphenation-ladder-count="no-limit" fo:text-indent="0cm" style:auto-text-indent="false" style:page-number="auto">
        <style:tab-stops/>
      </style:paragraph-properties>
      <style:text-properties fo:font-size="12pt" fo:font-style="italic" style:font-size-asian="12pt" style:font-style-asian="italic" style:font-size-complex="12pt" style:font-style-complex="italic" fo:hyphenate="false" fo:hyphenation-remain-char-count="0" fo:hyphenation-push-char-count="0"/>
    </style:style>
    <style:style style:name="P30" style:family="paragraph" style:parent-style-name="Standard" style:list-style-name="WWNum6" style:master-page-name="">
      <style:paragraph-properties fo:margin-left="0cm" fo:margin-right="0cm" fo:margin-top="0cm" fo:margin-bottom="0cm" fo:text-align="justify" style:justify-single-word="false" fo:text-indent="0cm" style:auto-text-indent="false" style:page-number="auto" fo:keep-with-next="always">
        <style:tab-stops/>
      </style:paragraph-properties>
    </style:style>
    <style:style style:name="P31" style:family="paragraph" style:parent-style-name="Paragrafo_20_elenco" style:list-style-name="WWNum6">
      <style:paragraph-properties style:line-height-at-least="0.423cm" fo:text-align="justify" style:justify-single-word="false">
        <style:tab-stops/>
      </style:paragraph-properties>
      <style:text-properties fo:font-size="12pt" style:font-size-asian="12pt" style:font-size-complex="12pt"/>
    </style:style>
    <style:style style:name="P32" style:family="paragraph" style:parent-style-name="Paragrafo_20_elenco">
      <style:paragraph-properties fo:text-align="justify" style:justify-single-word="false"/>
      <style:text-properties fo:font-size="12pt" style:font-size-asian="12pt" style:font-size-complex="12pt"/>
    </style:style>
    <style:style style:name="P33" style:family="paragraph" style:parent-style-name="Paragrafo_20_elenco" style:list-style-name="L1">
      <style:paragraph-properties fo:text-align="justify" style:justify-single-word="false"/>
    </style:style>
    <style:style style:name="P34" style:family="paragraph" style:parent-style-name="Paragrafo_20_elenco" style:list-style-name="WWNum6">
      <style:paragraph-properties fo:margin-left="1.385cm" fo:margin-right="0cm" fo:margin-top="0cm" fo:margin-bottom="0cm" fo:text-align="justify" style:justify-single-word="false" fo:text-indent="-0.63cm" style:auto-text-indent="false" fo:keep-with-next="always">
        <style:tab-stops/>
      </style:paragraph-properties>
      <style:text-properties fo:font-size="12pt" style:font-size-asian="12pt" style:font-size-complex="12pt"/>
    </style:style>
    <style:style style:name="P35" style:family="paragraph" style:parent-style-name="Paragrafo_20_elenco" style:list-style-name="WWNum6">
      <style:paragraph-properties fo:margin-left="1.385cm" fo:margin-right="0cm" fo:margin-top="0cm" fo:margin-bottom="0cm" fo:text-align="justify" style:justify-single-word="false" fo:text-indent="-0.63cm" style:auto-text-indent="false" fo:keep-with-next="always">
        <style:tab-stops/>
      </style:paragraph-properties>
    </style:style>
    <style:style style:name="P36" style:family="paragraph" style:parent-style-name="Paragrafo_20_elenco" style:list-style-name="WWNum6">
      <style:paragraph-properties fo:margin-top="0cm" fo:margin-bottom="0cm" style:line-height-at-least="0.423cm" fo:text-align="justify" style:justify-single-word="false">
        <style:tab-stops/>
      </style:paragraph-properties>
      <style:text-properties fo:font-size="12pt" style:font-size-asian="12pt" style:font-size-complex="12pt"/>
    </style:style>
    <style:style style:name="P37" style:family="paragraph" style:parent-style-name="Paragrafo_20_elenco" style:list-style-name="WWNum6">
      <style:paragraph-properties fo:margin-top="0cm" fo:margin-bottom="0cm" fo:text-align="justify" style:justify-single-word="false"/>
      <style:text-properties fo:font-size="12pt" style:font-size-asian="12pt" style:font-size-complex="12pt"/>
    </style:style>
    <style:style style:name="P38" style:family="paragraph" style:parent-style-name="Paragrafo_20_elenco" style:list-style-name="WWNum6" style:master-page-name="">
      <style:paragraph-properties fo:margin-left="1.226cm" fo:margin-right="0cm" fo:margin-top="0cm" fo:margin-bottom="0cm" style:line-height-at-least="0.423cm" fo:text-align="justify" style:justify-single-word="false" fo:orphans="2" fo:widows="2" fo:hyphenation-ladder-count="no-limit" fo:text-indent="0cm" style:auto-text-indent="false" style:page-number="auto">
        <style:tab-stops/>
      </style:paragraph-properties>
      <style:text-properties fo:font-size="12pt" fo:font-style="italic" style:font-size-asian="12pt" style:font-style-asian="italic" style:font-size-complex="12pt" style:font-style-complex="italic" fo:hyphenate="false" fo:hyphenation-remain-char-count="0" fo:hyphenation-push-char-count="0"/>
    </style:style>
    <style:style style:name="P39" style:family="paragraph" style:parent-style-name="Paragrafo_20_elenco" style:list-style-name="WWNum6">
      <style:paragraph-properties fo:margin-left="1.379cm" fo:margin-right="0cm" style:line-height-at-least="0.423cm" fo:text-align="center" style:justify-single-word="false" fo:text-indent="0cm" style:auto-text-indent="false">
        <style:tab-stops/>
      </style:paragraph-properties>
      <style:text-properties fo:font-size="12pt" fo:font-style="italic" fo:background-color="transparent" style:font-size-asian="12pt" style:font-style-asian="italic" style:font-size-complex="12pt" style:font-style-complex="italic"/>
    </style:style>
    <style:style style:name="P40" style:family="paragraph" style:parent-style-name="Paragrafo_20_elenco" style:list-style-name="WWNum6" style:master-page-name="">
      <style:paragraph-properties fo:margin-left="1.468cm" fo:margin-right="0cm" fo:margin-top="0cm" fo:margin-bottom="0cm" fo:line-height="100%" fo:text-align="justify" style:justify-single-word="false" fo:orphans="2" fo:widows="2" fo:hyphenation-ladder-count="no-limit" fo:text-indent="0cm" style:auto-text-indent="false" style:page-number="auto">
        <style:tab-stops/>
      </style:paragraph-properties>
      <style:text-properties fo:font-size="12pt" style:font-size-asian="12pt" style:font-name-complex="Calibri" style:font-size-complex="12pt" fo:hyphenate="false" fo:hyphenation-remain-char-count="0" fo:hyphenation-push-char-count="0"/>
    </style:style>
    <style:style style:name="P41" style:family="paragraph" style:parent-style-name="Paragrafo_20_elenco" style:list-style-name="WWNum6">
      <style:paragraph-properties fo:margin-left="1.385cm" fo:margin-right="0cm" fo:margin-top="0cm" fo:margin-bottom="0cm" fo:text-align="justify" style:justify-single-word="false" fo:text-indent="0cm" style:auto-text-indent="false">
        <style:tab-stops/>
      </style:paragraph-properties>
      <style:text-properties fo:font-size="12pt" style:font-size-asian="12pt" style:font-name-complex="Calibri" style:font-size-complex="12pt"/>
    </style:style>
    <style:style style:name="P42" style:family="paragraph" style:parent-style-name="Paragrafo_20_elenco" style:list-style-name="WWNum6">
      <style:paragraph-properties fo:margin-left="1.385cm" fo:margin-right="0cm" fo:text-align="justify" style:justify-single-word="false" fo:text-indent="0cm" style:auto-text-indent="false">
        <style:tab-stops/>
      </style:paragraph-properties>
      <style:text-properties fo:font-size="12pt" style:font-size-asian="12pt" style:font-size-complex="12pt"/>
    </style:style>
    <style:style style:name="P43" style:family="paragraph" style:parent-style-name="Paragrafo_20_elenco" style:list-style-name="WWNum6">
      <style:paragraph-properties fo:margin-left="1.385cm" fo:margin-right="0cm" fo:text-align="justify" style:justify-single-word="false" fo:text-indent="0cm" style:auto-text-indent="false">
        <style:tab-stops/>
      </style:paragraph-properties>
      <style:text-properties fo:font-size="12pt" style:font-size-asian="12pt" style:font-name-complex="Calibri" style:font-size-complex="12pt"/>
    </style:style>
    <style:style style:name="P44" style:family="paragraph" style:parent-style-name="Paragrafo_20_elenco" style:list-style-name="WWNum6">
      <style:paragraph-properties fo:margin-left="1.385cm" fo:margin-right="0cm" fo:text-align="justify" style:justify-single-word="false" fo:text-indent="0cm" style:auto-text-indent="false">
        <style:tab-stops/>
      </style:paragraph-properties>
      <style:text-properties fo:font-size="12pt" fo:font-weight="normal" style:font-size-asian="12pt" style:font-weight-asian="normal" style:font-name-complex="Calibri" style:font-size-complex="12pt" style:font-weight-complex="normal"/>
    </style:style>
    <style:style style:name="P45" style:family="paragraph" style:parent-style-name="Paragrafo_20_elenco" style:list-style-name="WWNum6">
      <style:paragraph-properties fo:margin-left="1.385cm" fo:margin-right="0cm" fo:text-align="justify" style:justify-single-word="false" fo:text-indent="0cm" style:auto-text-indent="false">
        <style:tab-stops/>
      </style:paragraph-properties>
    </style:style>
    <style:style style:name="P46" style:family="paragraph" style:parent-style-name="Paragrafo_20_elenco" style:list-style-name="WWNum6">
      <style:paragraph-properties fo:margin-left="1.385cm" fo:margin-right="0cm" fo:text-align="center" style:justify-single-word="false" fo:text-indent="0cm" style:auto-text-indent="false">
        <style:tab-stops/>
      </style:paragraph-properties>
    </style:style>
    <style:style style:name="P47" style:family="paragraph" style:parent-style-name="Paragrafo_20_elenco" style:master-page-name="">
      <style:paragraph-properties fo:margin-left="0cm" fo:margin-right="0cm" fo:margin-top="0cm" fo:margin-bottom="0.282cm" fo:line-height="100%" fo:text-align="justify" style:justify-single-word="false" fo:orphans="2" fo:widows="2" fo:hyphenation-ladder-count="no-limit" fo:text-indent="0cm" style:auto-text-indent="false" style:page-number="auto">
        <style:tab-stops/>
      </style:paragraph-properties>
      <style:text-properties fo:font-size="12pt" fo:font-weight="bold" style:font-size-asian="12pt" style:font-weight-asian="bold" style:font-name-complex="Calibri" style:font-size-complex="12pt" style:font-weight-complex="bold" fo:hyphenate="false" fo:hyphenation-remain-char-count="0" fo:hyphenation-push-char-count="0"/>
    </style:style>
    <style:style style:name="P48" style:family="paragraph" style:parent-style-name="Paragrafo_20_elenco">
      <style:paragraph-properties fo:margin-left="0cm" fo:margin-right="0cm" fo:text-align="justify" style:justify-single-word="false" fo:text-indent="0cm" style:auto-text-indent="false"/>
      <style:text-properties fo:font-size="12pt" style:font-size-asian="12pt" style:font-size-complex="12pt"/>
    </style:style>
    <style:style style:name="P49" style:family="paragraph" style:parent-style-name="Table_20_Contents">
      <style:paragraph-properties fo:text-align="justify" style:justify-single-word="false"/>
    </style:style>
    <style:style style:name="P50" style:family="paragraph">
      <style:paragraph-properties fo:text-align="center"/>
      <style:text-properties fo:font-size="18pt"/>
    </style:style>
    <style:style style:name="T1" style:family="text">
      <style:text-properties fo:font-size="14pt" fo:font-weight="bold" style:font-size-asian="14pt" style:font-weight-asian="bold" style:font-size-complex="14pt" style:font-weight-complex="bold"/>
    </style:style>
    <style:style style:name="T2" style:family="text">
      <style:text-properties fo:color="#404040" style:font-name="Calibri Light" fo:font-size="8pt" fo:font-weight="bold" style:font-size-asian="8pt" style:font-weight-asian="bold" style:font-name-complex="Calibri Light" style:font-size-complex="8pt" style:font-weight-complex="bold"/>
    </style:style>
    <style:style style:name="T3" style:family="text">
      <style:text-properties fo:color="#404040" style:font-name="Calibri Light" fo:font-size="8pt" style:font-size-asian="8pt" style:font-name-complex="Calibri Light" style:font-size-complex="8pt"/>
    </style:style>
    <style:style style:name="T4" style:family="text">
      <style:text-properties fo:font-style="italic" style:font-style-asian="italic" style:font-name-complex="Calibri" style:font-style-complex="italic"/>
    </style:style>
    <style:style style:name="T5" style:family="text">
      <style:text-properties fo:font-size="12pt" style:font-size-asian="12pt" style:font-name-complex="Trebuchet MS" style:font-size-complex="12pt"/>
    </style:style>
    <style:style style:name="T6" style:family="text">
      <style:text-properties fo:font-size="12pt" style:font-size-asian="12pt" style:font-size-complex="12pt"/>
    </style:style>
    <style:style style:name="T7" style:family="text">
      <style:text-properties fo:font-size="12pt" style:font-size-asian="12pt" style:font-name-complex="Calibri" style:font-size-complex="12pt"/>
    </style:style>
    <style:style style:name="T8" style:family="text">
      <style:text-properties fo:font-size="12pt" style:text-underline-style="solid" style:text-underline-width="auto" style:text-underline-color="font-color" fo:font-weight="bold" style:text-underline-mode="continuous" style:text-overline-mode="continuous" style:text-line-through-mode="continuous" style:font-size-asian="12pt" style:font-weight-asian="bold" style:font-name-complex="Trebuchet MS" style:font-size-complex="12pt" style:font-weight-complex="bold"/>
    </style:style>
    <style:style style:name="T9" style:family="text">
      <style:text-properties fo:font-size="12pt" style:text-underline-style="solid" style:text-underline-width="auto" style:text-underline-color="font-color" fo:font-weight="bold" style:text-underline-mode="continuous" style:text-overline-mode="continuous" style:text-line-through-mode="continuous" style:font-size-asian="12pt" style:font-weight-asian="bold" style:font-name-complex="Calibri" style:font-size-complex="12pt" style:font-weight-complex="bold"/>
    </style:style>
    <style:style style:name="T10" style:family="text">
      <style:text-properties fo:font-size="12pt" style:text-underline-style="solid" style:text-underline-width="auto" style:text-underline-color="font-color" fo:font-weight="bold" style:text-underline-mode="continuous" style:text-overline-mode="continuous" style:text-line-through-mode="continuous" style:font-size-asian="12pt" style:font-weight-asian="bold" style:font-size-complex="12pt" style:font-weight-complex="bold"/>
    </style:style>
    <style:style style:name="T11" style:family="text">
      <style:text-properties fo:font-size="12pt" style:text-underline-style="solid" style:text-underline-width="auto" style:text-underline-color="font-color" fo:font-weight="bold" style:font-size-asian="12pt" style:font-weight-asian="bold" style:font-name-complex="Calibri" style:font-size-complex="12pt" style:font-weight-complex="bold"/>
    </style:style>
    <style:style style:name="T12" style:family="text">
      <style:text-properties fo:font-size="12pt" style:text-underline-style="solid" style:text-underline-width="auto" style:text-underline-color="font-color" fo:font-weight="normal" style:text-underline-mode="continuous" style:text-overline-mode="continuous" style:text-line-through-mode="continuous" style:font-size-asian="12pt" style:font-weight-asian="normal" style:font-name-complex="Calibri" style:font-size-complex="12pt" style:font-weight-complex="normal"/>
    </style:style>
    <style:style style:name="T13" style:family="text">
      <style:text-properties fo:font-size="12pt" style:text-underline-style="solid" style:text-underline-width="auto" style:text-underline-color="font-color" fo:font-weight="normal" style:font-size-asian="12pt" style:font-weight-asian="normal" style:font-name-complex="Calibri" style:font-size-complex="12pt" style:font-weight-complex="normal"/>
    </style:style>
    <style:style style:name="T14" style:family="text">
      <style:text-properties fo:font-size="12pt" fo:font-weight="bold" style:font-size-asian="12pt" style:font-weight-asian="bold" style:font-name-complex="Calibri" style:font-size-complex="12pt" style:font-weight-complex="bold"/>
    </style:style>
    <style:style style:name="T15" style:family="text">
      <style:text-properties fo:font-size="12pt" fo:font-weight="bold" style:font-size-asian="12pt" style:font-weight-asian="bold" style:font-size-complex="12pt" style:font-weight-complex="bold"/>
    </style:style>
    <style:style style:name="T16" style:family="text">
      <style:text-properties fo:font-size="12pt" style:text-underline-style="none" fo:font-weight="bold" style:text-underline-mode="continuous" style:text-overline-mode="continuous" style:text-line-through-mode="continuous" style:font-size-asian="12pt" style:font-weight-asian="bold" style:font-name-complex="Trebuchet MS" style:font-size-complex="12pt" style:font-weight-complex="bold"/>
    </style:style>
    <style:style style:name="T17" style:family="text">
      <style:text-properties fo:font-size="12pt" style:text-underline-style="none" fo:font-weight="bold" style:text-underline-mode="continuous" style:text-overline-mode="continuous" style:text-line-through-mode="continuous" style:font-size-asian="12pt" style:font-weight-asian="bold" style:font-size-complex="12pt" style:font-weight-complex="bold"/>
    </style:style>
    <style:style style:name="T18" style:family="text">
      <style:text-properties fo:font-size="12pt" style:text-underline-style="none" fo:font-weight="bold" style:font-size-asian="12pt" style:font-weight-asian="bold" style:font-name-complex="Calibri" style:font-size-complex="12pt" style:font-weight-complex="bold"/>
    </style:style>
    <style:style style:name="T19" style:family="text">
      <style:text-properties fo:font-size="12pt" style:text-underline-style="none" fo:font-weight="normal" style:font-size-asian="12pt" style:font-weight-asian="normal" style:font-name-complex="Calibri" style:font-size-complex="12pt" style:font-weight-complex="normal"/>
    </style:style>
    <style:style style:name="T20" style:family="text">
      <style:text-properties fo:font-size="12pt" style:text-underline-style="none" fo:font-weight="normal" style:text-underline-mode="continuous" style:text-overline-mode="continuous" style:text-line-through-mode="continuous" style:font-size-asian="12pt" style:font-weight-asian="normal" style:font-name-complex="Calibri" style:font-size-complex="12pt" style:font-weight-complex="normal"/>
    </style:style>
    <style:style style:name="T21" style:family="text">
      <style:text-properties fo:font-size="12pt" fo:font-weight="normal" style:font-size-asian="12pt" style:font-weight-asian="normal" style:font-name-complex="Calibri" style:font-size-complex="12pt" style:font-weight-complex="normal"/>
    </style:style>
    <style:style style:name="T22" style:family="text">
      <style:text-properties style:text-underline-style="solid" style:text-underline-width="auto" style:text-underline-color="font-color" style:text-underline-mode="continuous" style:text-overline-mode="continuous" style:text-line-through-mode="continuous"/>
    </style:style>
    <style:style style:name="T23" style:family="text">
      <style:text-properties style:text-underline-style="none" style:text-underline-mode="continuous" style:text-overline-mode="continuous" style:text-line-through-mode="continuous" fo:background-color="transparent"/>
    </style:style>
    <style:style style:name="T24" style:family="text">
      <style:text-properties fo:background-color="transparent"/>
    </style:style>
    <style:style style:name="T25" style:family="text">
      <style:text-properties fo:background-color="#ffff99"/>
    </style:style>
    <style:style style:name="T26" style:family="text">
      <style:text-properties fo:font-size="8pt" fo:font-weight="normal" fo:background-color="#ffff00" style:font-size-asian="8pt" style:font-weight-asian="normal" style:font-size-complex="8pt" style:font-weight-complex="normal"/>
    </style:style>
    <style:style style:name="T27" style:family="text">
      <style:text-properties fo:font-size="8pt" fo:font-weight="normal" fo:background-color="transparent" style:font-size-asian="8pt" style:font-weight-asian="normal" style:font-size-complex="8pt" style:font-weight-complex="normal"/>
    </style:style>
    <style:style style:name="T28" style:family="text">
      <style:text-properties fo:font-size="8pt" style:text-underline-style="none" fo:font-weight="normal" style:text-underline-mode="continuous" style:text-overline-mode="continuous" style:text-line-through-mode="continuous" fo:background-color="transparent" style:font-size-asian="8pt" style:font-weight-asian="normal" style:font-name-complex="Trebuchet MS" style:font-size-complex="8pt" style:font-weight-complex="normal"/>
    </style:style>
    <style:style style:name="T29" style:family="text">
      <style:text-properties fo:font-size="8pt" style:text-underline-style="none" fo:font-weight="normal" style:text-underline-mode="continuous" style:text-overline-mode="continuous" style:text-line-through-mode="continuous" fo:background-color="transparent" style:font-size-asian="8pt" style:font-weight-asian="normal" style:font-size-complex="8pt" style:font-weight-complex="normal"/>
    </style:style>
    <style:style style:name="T30" style:family="text">
      <style:text-properties fo:font-size="8pt" style:font-size-asian="8pt" style:font-size-complex="8pt"/>
    </style:style>
    <text:list-style style:name="L1">
      <text:list-level-style-number text:level="1" text:style-name="Numbering_20_Symbols" style:num-suffix=")" style:num-format="i" text:start-value="2">
        <style:list-level-properties text:list-level-position-and-space-mode="label-alignment">
          <style:list-level-label-alignment text:label-followed-by="listtab" text:list-tab-stop-position="1.905cm" fo:text-indent="-0.635cm" fo:margin-left="1.905cm"/>
        </style:list-level-properties>
      </text:list-level-style-number>
      <text:list-level-style-number text:level="2" style:num-suffix="." style:num-format="1">
        <style:list-level-properties text:list-level-position-and-space-mode="label-alignment">
          <style:list-level-label-alignment text:label-followed-by="listtab" text:list-tab-stop-position="2.54cm" fo:text-indent="-0.635cm" fo:margin-left="2.54cm"/>
        </style:list-level-properties>
      </text:list-level-style-number>
      <text:list-level-style-number text:level="3" style:num-suffix="." style:num-format="1">
        <style:list-level-properties text:list-level-position-and-space-mode="label-alignment">
          <style:list-level-label-alignment text:label-followed-by="listtab" text:list-tab-stop-position="3.175cm" fo:text-indent="-0.635cm" fo:margin-left="3.175cm"/>
        </style:list-level-properties>
      </text:list-level-style-number>
      <text:list-level-style-number text:level="4" style:num-suffix="." style:num-format="1">
        <style:list-level-properties text:list-level-position-and-space-mode="label-alignment">
          <style:list-level-label-alignment text:label-followed-by="listtab" text:list-tab-stop-position="3.81cm" fo:text-indent="-0.635cm" fo:margin-left="3.81cm"/>
        </style:list-level-properties>
      </text:list-level-style-number>
      <text:list-level-style-number text:level="5" style:num-suffix="." style:num-format="1">
        <style:list-level-properties text:list-level-position-and-space-mode="label-alignment">
          <style:list-level-label-alignment text:label-followed-by="listtab" text:list-tab-stop-position="4.445cm" fo:text-indent="-0.635cm" fo:margin-left="4.445cm"/>
        </style:list-level-properties>
      </text:list-level-style-number>
      <text:list-level-style-number text:level="6" style:num-suffix="." style:num-format="1">
        <style:list-level-properties text:list-level-position-and-space-mode="label-alignment">
          <style:list-level-label-alignment text:label-followed-by="listtab" text:list-tab-stop-position="5.08cm" fo:text-indent="-0.635cm" fo:margin-left="5.08cm"/>
        </style:list-level-properties>
      </text:list-level-style-number>
      <text:list-level-style-number text:level="7" style:num-suffix="." style:num-format="1">
        <style:list-level-properties text:list-level-position-and-space-mode="label-alignment">
          <style:list-level-label-alignment text:label-followed-by="listtab" text:list-tab-stop-position="5.715cm" fo:text-indent="-0.635cm" fo:margin-left="5.715cm"/>
        </style:list-level-properties>
      </text:list-level-style-number>
      <text:list-level-style-number text:level="8" style:num-suffix="." style:num-format="1">
        <style:list-level-properties text:list-level-position-and-space-mode="label-alignment">
          <style:list-level-label-alignment text:label-followed-by="listtab" text:list-tab-stop-position="6.35cm" fo:text-indent="-0.635cm" fo:margin-left="6.35cm"/>
        </style:list-level-properties>
      </text:list-level-style-number>
      <text:list-level-style-number text:level="9"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level-style-number text:level="10" style:num-suffix="." style:num-format="1">
        <style:list-level-properties text:list-level-position-and-space-mode="label-alignment">
          <style:list-level-label-alignment text:label-followed-by="listtab" text:list-tab-stop-position="7.62cm" fo:text-indent="-0.635cm" fo:margin-left="7.62cm"/>
        </style:list-level-properties>
      </text:list-level-style-number>
    </text:list-style>
    <text:list-style style:name="L2">
      <text:list-level-style-bullet text:level="1" text:style-name="Bullet_20_Symbols" text:bullet-char="•">
        <style:list-level-properties text:list-level-position-and-space-mode="label-alignment">
          <style:list-level-label-alignment text:label-followed-by="listtab" text:list-tab-stop-position="1.27cm" fo:text-indent="-0.635cm" fo:margin-left="1.27cm"/>
        </style:list-level-properties>
        <style:text-properties fo:font-family="StarSymbol" style:font-charset="x-symbol"/>
      </text:list-level-style-bullet>
      <text:list-level-style-bullet text:level="2" text:style-name="Bullet_20_Symbols" text:bullet-char="•">
        <style:list-level-properties text:list-level-position-and-space-mode="label-alignment">
          <style:list-level-label-alignment text:label-followed-by="listtab" text:list-tab-stop-position="1.905cm" fo:text-indent="-0.635cm" fo:margin-left="1.905cm"/>
        </style:list-level-properties>
        <style:text-properties fo:font-family="StarSymbol" style:font-charset="x-symbol"/>
      </text:list-level-style-bullet>
      <text:list-level-style-bullet text:level="3" text:style-name="Bullet_20_Symbols" text:bullet-char="•">
        <style:list-level-properties text:list-level-position-and-space-mode="label-alignment">
          <style:list-level-label-alignment text:label-followed-by="listtab" text:list-tab-stop-position="2.54cm" fo:text-indent="-0.635cm" fo:margin-left="2.54cm"/>
        </style:list-level-properties>
        <style:text-properties fo:font-family="StarSymbol" style:font-charset="x-symbol"/>
      </text:list-level-style-bullet>
      <text:list-level-style-bullet text:level="4" text:style-name="Bullet_20_Symbols" text:bullet-char="•">
        <style:list-level-properties text:list-level-position-and-space-mode="label-alignment">
          <style:list-level-label-alignment text:label-followed-by="listtab" text:list-tab-stop-position="3.175cm" fo:text-indent="-0.635cm" fo:margin-left="3.175cm"/>
        </style:list-level-properties>
        <style:text-properties fo:font-family="StarSymbol" style:font-charset="x-symbol"/>
      </text:list-level-style-bullet>
      <text:list-level-style-bullet text:level="5" text:style-name="Bullet_20_Symbols" text:bullet-char="•">
        <style:list-level-properties text:list-level-position-and-space-mode="label-alignment">
          <style:list-level-label-alignment text:label-followed-by="listtab" text:list-tab-stop-position="3.81cm" fo:text-indent="-0.635cm" fo:margin-left="3.81cm"/>
        </style:list-level-properties>
        <style:text-properties fo:font-family="StarSymbol" style:font-charset="x-symbol"/>
      </text:list-level-style-bullet>
      <text:list-level-style-bullet text:level="6" text:style-name="Bullet_20_Symbols" text:bullet-char="•">
        <style:list-level-properties text:list-level-position-and-space-mode="label-alignment">
          <style:list-level-label-alignment text:label-followed-by="listtab" text:list-tab-stop-position="4.445cm" fo:text-indent="-0.635cm" fo:margin-left="4.445cm"/>
        </style:list-level-properties>
        <style:text-properties fo:font-family="StarSymbol" style:font-charset="x-symbol"/>
      </text:list-level-style-bullet>
      <text:list-level-style-bullet text:level="7" text:style-name="Bullet_20_Symbols" text:bullet-char="•">
        <style:list-level-properties text:list-level-position-and-space-mode="label-alignment">
          <style:list-level-label-alignment text:label-followed-by="listtab" text:list-tab-stop-position="5.08cm" fo:text-indent="-0.635cm" fo:margin-left="5.08cm"/>
        </style:list-level-properties>
        <style:text-properties fo:font-family="StarSymbol" style:font-charset="x-symbol"/>
      </text:list-level-style-bullet>
      <text:list-level-style-bullet text:level="8" text:style-name="Bullet_20_Symbols" text:bullet-char="•">
        <style:list-level-properties text:list-level-position-and-space-mode="label-alignment">
          <style:list-level-label-alignment text:label-followed-by="listtab" text:list-tab-stop-position="5.715cm" fo:text-indent="-0.635cm" fo:margin-left="5.715cm"/>
        </style:list-level-properties>
        <style:text-properties fo:font-family="StarSymbol" style:font-charset="x-symbol"/>
      </text:list-level-style-bullet>
      <text:list-level-style-bullet text:level="9" text:style-name="Bullet_20_Symbols" text:bullet-char="•">
        <style:list-level-properties text:list-level-position-and-space-mode="label-alignment">
          <style:list-level-label-alignment text:label-followed-by="listtab" text:list-tab-stop-position="6.35cm" fo:text-indent="-0.635cm" fo:margin-left="6.35cm"/>
        </style:list-level-properties>
        <style:text-properties fo:font-family="StarSymbol" style:font-charset="x-symbol"/>
      </text:list-level-style-bullet>
      <text:list-level-style-bullet text:level="10" text:style-name="Bullet_20_Symbols" text:bullet-char="•">
        <style:list-level-properties text:list-level-position-and-space-mode="label-alignment">
          <style:list-level-label-alignment text:label-followed-by="listtab" text:list-tab-stop-position="6.985cm" fo:text-indent="-0.635cm" fo:margin-left="6.985cm"/>
        </style:list-level-properties>
        <style:text-properties fo:font-family="StarSymbol" style:font-charset="x-symbol"/>
      </text:list-level-style-bullet>
    </text:list-style>
    <text:list-style style:name="L3">
      <text:list-level-style-bullet text:level="1" text:style-name="Bullet_20_Symbols" text:bullet-char="•">
        <style:list-level-properties text:list-level-position-and-space-mode="label-alignment">
          <style:list-level-label-alignment text:label-followed-by="listtab" text:list-tab-stop-position="1.27cm" fo:text-indent="-0.635cm" fo:margin-left="1.27cm"/>
        </style:list-level-properties>
      </text:list-level-style-bullet>
      <text:list-level-style-bullet text:level="2" text:style-name="Bullet_20_Symbols" text:bullet-char="◦">
        <style:list-level-properties text:list-level-position-and-space-mode="label-alignment">
          <style:list-level-label-alignment text:label-followed-by="listtab" text:list-tab-stop-position="1.905cm" fo:text-indent="-0.635cm" fo:margin-left="1.905cm"/>
        </style:list-level-properties>
      </text:list-level-style-bullet>
      <text:list-level-style-bullet text:level="3" text:style-name="Bullet_20_Symbols" text:bullet-char="▪">
        <style:list-level-properties text:list-level-position-and-space-mode="label-alignment">
          <style:list-level-label-alignment text:label-followed-by="listtab" text:list-tab-stop-position="2.54cm" fo:text-indent="-0.635cm" fo:margin-left="2.54cm"/>
        </style:list-level-properties>
      </text:list-level-style-bullet>
      <text:list-level-style-bullet text:level="4" text:style-name="Bullet_20_Symbols" text:bullet-char="•">
        <style:list-level-properties text:list-level-position-and-space-mode="label-alignment">
          <style:list-level-label-alignment text:label-followed-by="listtab" text:list-tab-stop-position="3.175cm" fo:text-indent="-0.635cm" fo:margin-left="3.175cm"/>
        </style:list-level-properties>
      </text:list-level-style-bullet>
      <text:list-level-style-bullet text:level="5" text:style-name="Bullet_20_Symbols" text:bullet-char="◦">
        <style:list-level-properties text:list-level-position-and-space-mode="label-alignment">
          <style:list-level-label-alignment text:label-followed-by="listtab" text:list-tab-stop-position="3.81cm" fo:text-indent="-0.635cm" fo:margin-left="3.81cm"/>
        </style:list-level-properties>
      </text:list-level-style-bullet>
      <text:list-level-style-bullet text:level="6" text:style-name="Bullet_20_Symbols" text:bullet-char="▪">
        <style:list-level-properties text:list-level-position-and-space-mode="label-alignment">
          <style:list-level-label-alignment text:label-followed-by="listtab" text:list-tab-stop-position="4.445cm" fo:text-indent="-0.635cm" fo:margin-left="4.445cm"/>
        </style:list-level-properties>
      </text:list-level-style-bullet>
      <text:list-level-style-bullet text:level="7" text:style-name="Bullet_20_Symbols" text:bullet-char="•">
        <style:list-level-properties text:list-level-position-and-space-mode="label-alignment">
          <style:list-level-label-alignment text:label-followed-by="listtab" text:list-tab-stop-position="5.08cm" fo:text-indent="-0.635cm" fo:margin-left="5.08cm"/>
        </style:list-level-properties>
      </text:list-level-style-bullet>
      <text:list-level-style-bullet text:level="8" text:style-name="Bullet_20_Symbols" text:bullet-char="◦">
        <style:list-level-properties text:list-level-position-and-space-mode="label-alignment">
          <style:list-level-label-alignment text:label-followed-by="listtab" text:list-tab-stop-position="5.715cm" fo:text-indent="-0.635cm" fo:margin-left="5.715cm"/>
        </style:list-level-properties>
      </text:list-level-style-bullet>
      <text:list-level-style-bullet text:level="9" text:style-name="Bullet_20_Symbols" text:bullet-char="▪">
        <style:list-level-properties text:list-level-position-and-space-mode="label-alignment">
          <style:list-level-label-alignment text:label-followed-by="listtab" text:list-tab-stop-position="6.35cm" fo:text-indent="-0.635cm" fo:margin-left="6.35cm"/>
        </style:list-level-properties>
      </text:list-level-style-bullet>
      <text:list-level-style-bullet text:level="10" text:style-name="Bullet_20_Symbols" text:bullet-char="•">
        <style:list-level-properties text:list-level-position-and-space-mode="label-alignment">
          <style:list-level-label-alignment text:label-followed-by="listtab" text:list-tab-stop-position="6.985cm" fo:text-indent="-0.635cm" fo:margin-left="6.985cm"/>
        </style:list-level-properties>
      </text:list-level-style-bullet>
    </text:list-style>
    <style:style style:name="gr1" style:family="graphic">
      <style:graphic-properties draw:stroke="none" svg:stroke-width="0cm" draw:fill="none" draw:textarea-horizontal-align="center" draw:textarea-vertical-align="middle"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run-through="background" style:vertical-pos="from-top" style:vertical-rel="page" style:horizontal-pos="from-left" style:horizontal-rel="paragraph" draw:wrap-influence-on-position="once-concurrent" style:flow-with-text="false"/>
    </style:style>
  </office:automatic-styles>
  <office:body>
    <office:text text:use-soft-page-breaks="true">
      <office:forms form:automatic-focus="false" form:apply-design-mode="false"/>
      <text:sequence-decls>
        <text:sequence-decl text:display-outline-level="0" text:name="Illustration"/>
        <text:sequence-decl text:display-outline-level="0" text:name="Table"/>
        <text:sequence-decl text:display-outline-level="0" text:name="Text"/>
        <text:sequence-decl text:display-outline-level="0" text:name="Drawing"/>
      </text:sequence-decls>
      <draw:frame text:anchor-type="page" text:anchor-page-number="1" draw:z-index="0" draw:name="image1.png" draw:style-name="gr1" draw:text-style-name="P50" svg:width="2.271cm" svg:height="2.573cm" svg:x="2.069cm" svg:y="1.753cm">
        <draw:image xlink:href="Pictures/10000201000005790000064482545D1D.png" xlink:type="simple" xlink:show="embed" xlink:actuate="onLoad">
          <text:p/>
        </draw:image>
      </draw:frame>
      <text:p text:style-name="P27"/>
      <text:p text:style-name="P1">Modulo domanda da compilare</text:p>
      <text:p text:style-name="P1"/>
      <text:p text:style-name="Standard">
        <text:span text:style-name="Car._20_predefinito_20_paragrafo">
          <text:span text:style-name="T1">
            <text:tab/>
            <text:tab/>
            <text:tab/>
            <text:tab/>
            <text:tab/>
            <text:tab/>
          </text:span>
        </text:span>
      </text:p>
      <text:p text:style-name="Standard">
        <text:span text:style-name="Car._20_predefinito_20_paragrafo">
          <text:span text:style-name="T1"/>
        </text:span>
      </text:p>
      <text:p text:style-name="Standard">
        <text:span text:style-name="Car._20_predefinito_20_paragrafo">
          <text:span text:style-name="T1"/>
        </text:span>
      </text:p>
      <text:p text:style-name="Standard">
        <text:span text:style-name="Car._20_predefinito_20_paragrafo">
          <text:span text:style-name="T1">
            <text:tab/>
            <text:tab/>
            <text:tab/>
            <text:tab/>
            <text:tab/>
            <text:tab/>
            Al Comune di Arese
          </text:span>
        </text:span>
      </text:p>
      <text:p text:style-name="P1">
        <text:span text:style-name="Car._20_predefinito_20_paragrafo">
          <text:span text:style-name="T1">e.mail: </text:span>
        </text:span>
        <text:a xlink:type="simple" xlink:href="mailto:protocollo@comune.arese.mi.it" office:target-frame-name="_top" xlink:show="replace" text:style-name="Internet_20_link" text:visited-style-name="Visited_20_Internet_20_Link">
          <text:span text:style-name="Collegamento_20_ipertestuale">
            <text:span text:style-name="T1">protocollo@comune.arese.mi.it</text:span>
          </text:span>
        </text:a>
      </text:p>
      <text:p text:style-name="Standard">
        <text:span text:style-name="Car._20_predefinito_20_paragrafo">
          <text:span text:style-name="T2">
            <text:s/>
          </text:span>
        </text:span>
        <text:span text:style-name="Car._20_predefinito_20_paragrafo">
          <text:span text:style-name="T3">
            <text:tab/>
          </text:span>
        </text:span>
        <text:span text:style-name="Car._20_predefinito_20_paragrafo">
          <text:span text:style-name="T2">
            <text:tab/>
            <text:tab/>
            <text:tab/>
            <text:tab/>
            <text:tab/>
            <text:tab/>
            <text:tab/>
          </text:span>
        </text:span>
        <text:span text:style-name="Car._20_predefinito_20_paragrafo">
          <text:span text:style-name="T1">pec:</text:span>
        </text:span>
        <text:a xlink:type="simple" xlink:href="mailto:protocollo@cert.comune.arese.mi.it" office:target-frame-name="_top" xlink:show="replace" text:style-name="Internet_20_link" text:visited-style-name="Visited_20_Internet_20_Link">
          <text:span text:style-name="Car._20_predefinito_20_paragrafo">
            <text:span text:style-name="T1">protocollo@cert.comune.arese.mi.it</text:span>
          </text:span>
        </text:a>
      </text:p>
      <text:p text:style-name="P2"/>
      <text:p text:style-name="P28"/>
      <text:p text:style-name="P3">Il/La sottoscritto/a______________________________________________________________________</text:p>
      <text:p text:style-name="P3">codice fiscale__________________________________________________________________________</text:p>
      <text:p text:style-name="P3">data di nascita_____________________________comune di nascita__________________________(___)</text:p>
      <text:p text:style-name="P3">stato estero di nascita____________________________________________________________________</text:p>
      <text:p text:style-name="P3">telefono/cellulare________________________________e.mail__________________________________</text:p>
      <text:p text:style-name="P9">CHIEDE</text:p>
      <text:p text:style-name="P9"/>
      <text:p text:style-name="P4">l’erogazione dei buoni-spesa di cui all’Ordinanza del Capo del Dipartimento della Protezione Civile n°658 del 29 marzo 2020, adottata al fine di soddisfare i bisogni alimentari e garantire i beni di prima necessità alle famiglie le cui risorse economiche sono state penalizzate dalle conseguenze dell’emergenza Covid-19 e dell'Ordinanza Sindacale n. 19 del 06/04/2020.</text:p>
      <text:p text:style-name="P5"/>
      <text:p text:style-name="P9">A tal fine DICHIARA quanto segue</text:p>
      <text:p text:style-name="P9"/>
      <text:p text:style-name="P4">ai sensi e per gli effetti di quanto previsto agli artt.46 e 47 del D.P.R. 445 del 28.12.2000, altresì consapevole delle responsabilità penali previste dagli artt.75 e 76 per false attestazioni e/o dichiarazioni mendaci, alla data di presentazione della presente istanza:</text:p>
      <text:p text:style-name="P10">
        <text:span text:style-name="Car._20_predefinito_20_paragrafo">
          <text:span text:style-name="T4">
            <text:s/>
          </text:span>
        </text:span>
      </text:p>
      <text:p text:style-name="P13">
        <text:span text:style-name="Car._20_predefinito_20_paragrafo">
          <text:span text:style-name="T5">A</text:span>
        </text:span>
        <text:span text:style-name="Car._20_predefinito_20_paragrafo">
          <text:span text:style-name="T8">) Prerequisiti</text:span>
        </text:span>
        <text:span text:style-name="Car._20_predefinito_20_paragrafo">
          <text:span text:style-name="T16"> </text:span>
        </text:span>
        <text:span text:style-name="Car._20_predefinito_20_paragrafo">
          <text:span text:style-name="T28">( barrare e compilare solo la casella relativa al caso di interesse)</text:span>
        </text:span>
      </text:p>
      <text:list xml:id="list8708179026851884410" text:style-name="WWNum6">
        <text:list-item>
          <text:list>
            <text:list-item>
              <text:p text:style-name="P34">di essere cittadino italiano residente ad ARESE in via/viale/piazza__________________________________________________________/n°_______</text:p>
            </text:list-item>
            <text:list-item>
              <text:p text:style-name="P35">
                <text:span text:style-name="Car._20_predefinito_20_paragrafo">
                  <text:span text:style-name="T6">
                    di essere cittadino di Stati diversi da quello italiano, ivi compresi gli Stati dell'Unione Europea, 
                    <text:s text:c="2"/>
                    o comunque 
                    <text:s/>
                    in regola con le disposizioni che disciplinano il soggiorno, 
                    <text:s text:c="3"/>
                    e 
                    <text:s/>
                    residente nel Comune di Arese (
                  </text:span>
                </text:span>
                <text:span text:style-name="Car._20_predefinito_20_paragrafo">
                  <text:span text:style-name="T5">
                    profughi, 
                    <text:s/>
                    rifugiati, 
                    <text:s/>
                    richiedenti asilo, stranieri con permesso rilasciato nel rispetto delle tipologie previste dalla Legge, 1 dicembre 2018 n. 132 e del D.Lgs. 25 luglio 1998, n. 286 
                    <text:s/>
                    e successive modificazioni (Testo Unico delle disposizioni concernenti la disciplina dell’immigrazione e norme sulla condizione dello straniero), apolidi, 
                    <text:s/>
                    rimpatriati e comunque appartenere a coloro che beneficiano di una forma di protezione personale, riconosciuta a livello internazionale;
                  </text:span>
                </text:span>
              </text:p>
            </text:list-item>
            <text:list-item>
              <text:p text:style-name="P35">
                <text:span text:style-name="Car._20_predefinito_20_paragrafo">
                  <text:span text:style-name="T6">di essere persona diversa da quelle indicate nei precedenti punti, comunque presente sul territorio comunale, e di trovarsi in situazioni tali da esigere interventi non differibili e che non è possibile indirizzare ai corrispondenti servizi della Regione o dello Stato di appartenenza.</text:span>
                </text:span>
              </text:p>
            </text:list-item>
          </text:list>
        </text:list-item>
      </text:list>
      <text:p text:style-name="P24">
        <text:span text:style-name="Car._20_predefinito_20_paragrafo">
          <text:span text:style-name="T6"/>
        </text:span>
      </text:p>
      <text:p text:style-name="P14">
        <text:span text:style-name="Car._20_predefinito_20_paragrafo">
          <text:span text:style-name="T6">B) </text:span>
        </text:span>
        <text:span text:style-name="Car._20_predefinito_20_paragrafo">
          <text:span text:style-name="T15">Stato di bisogno </text:span>
        </text:span>
        <text:span text:style-name="Car._20_predefinito_20_paragrafo">
          <text:span text:style-name="T27">(barrare e compilare solo la casella relativa al caso di interesse)</text:span>
        </text:span>
      </text:p>
      <text:list xml:id="list39623360" text:continue-numbering="true" text:style-name="WWNum6">
        <text:list-item>
          <text:list>
            <text:list-header>
              <text:p text:style-name="P30">
                <text:span text:style-name="Car._20_predefinito_20_paragrafo">
                  <text:span text:style-name="T5">- che il proprio nucleo familiare si trova in stato di bisogno per: </text:span>
                </text:span>
              </text:p>
            </text:list-header>
          </text:list>
        </text:list-item>
      </text:list>
      <text:p text:style-name="P23">
        <text:span text:style-name="T17">i)</text:span>
        <text:span text:style-name="T10">parametro sociale contingente, cioè generato dalla epidemia COVID - 19</text:span>
        :
      </text:p>
      <text:list xml:id="list29690662" text:style-name="WWNum6">
        <text:list-item>
          <text:p text:style-name="P31">
            perdita di lavoro subordinato per licenziamento, 
            <text:span text:style-name="T24">con effetti dal 01/02/2020,</text:span>
             da parte di uno o più componenti del nucleo famigliare (specificare quale/i):
          </text:p>
        </text:list-item>
      </text:list>
      <text:p text:style-name="P22">
        <text:soft-page-break/>
        ________________________________________________________________________________________________________________________________________________________________
      </text:p>
      <text:list xml:id="list39609034" text:continue-numbering="true" text:style-name="WWNum6">
        <text:list-item>
          <text:p text:style-name="P36">
            <text:span text:style-name="T24">
              <text:s/>
            </text:span>
            riduzione delle ore lavorative (lavoro subordinato), 
            <text:span text:style-name="T24">con effetti dal 01/02/2020,</text:span>
             di uno o più componenti del nucleo famigliare (specificare quale/i): 
          </text:p>
          <text:p text:style-name="P38">__________________________________________________________________________________________________________________________________________________________________</text:p>
        </text:list-item>
        <text:list-item>
          <text:p text:style-name="P36">
            cessazione o riduzione di attività professionali, autonome e/o imprenditoriale, 
            <text:span text:style-name="T24">
              con effetti dal 01/02/2020, 
              <text:s/>
              da parte di uno o più componenti del nucleo famigliare (specificare q
            </text:span>
            uale/i):
          </text:p>
          <text:p text:style-name="P29">________________________________________________________________________________________________________________________________________________________________</text:p>
        </text:list-item>
        <text:list-item>
          <text:p text:style-name="P36">
            decesso successivo 
            <text:span text:style-name="T24">
              al 31/01/2020 di un componente del nucleo famigliare percettore di reddito o di entrate mensili, 
              <text:s/>
              anche a titolo risarcitorio e/o di indennizzo, 
            </text:span>
            <text:span text:style-name="Car._20_predefinito_20_paragrafo">
              <text:span text:style-name="T24">
                che genera una carente disponibilità di reddito netto complessivo del nucleo familiare. 
                <text:s/>
              </text:span>
            </text:span>
          </text:p>
          <text:p text:style-name="P39">
            <text:span text:style-name="T30">
              Oppure, 
              <text:s/>
              in alternativa 
            </text:span>
            <text:s/>
          </text:p>
        </text:list-item>
      </text:list>
      <text:list xml:id="list3273735277000157478" text:style-name="L1">
        <text:list-item>
          <text:p text:style-name="P33">
            <text:span text:style-name="T10">parametro sociale strutturale (cioè non generato ma aggravato dalla epidemia COVID – 19</text:span>
            <text:span text:style-name="T17">):</text:span>
          </text:p>
        </text:list-item>
      </text:list>
      <text:p text:style-name="P48">
        <text:tab/>
        [] carente disponibilità di reddito netto disponibile complessivo del nucleo famigliare per motivo di 
        <text:s text:c="3"/>
        <text:tab/>
        disoccupazione e/o carenza di entrate;
      </text:p>
      <text:p text:style-name="P17">
        <text:span text:style-name="T22">
          C) 
          <text:s text:c="2"/>
          parametro economico finanziario 
        </text:span>
        <text:span text:style-name="Car._20_predefinito_20_paragrafo">
          <text:span text:style-name="T29">(barrare solo la casella relativa al caso di interesse)</text:span>
        </text:span>
        <text:span text:style-name="T23">:</text:span>
      </text:p>
      <text:p text:style-name="P14">
        <text:span text:style-name="Car._20_predefinito_20_paragrafo">
          <text:span text:style-name="T6">
            - di 
            <text:s/>
            possedere una disponibilità di saldo sul conto corrente bancario o postale relativo all’intero nucleo famigliare 
            <text:s/>
            alla data del 31/03/2020:
          </text:span>
        </text:span>
      </text:p>
      <text:list xml:id="list29710686" text:style-name="WWNum6">
        <text:list-item>
          <text:p text:style-name="P37">
            inferiore o uguale alla somma complessiva di € 5.000,00 in caso di un nucleo familiare composto fino a tre persone, 
            <text:s/>
          </text:p>
        </text:list-item>
        <text:list-item>
          <text:p text:style-name="P37">inferiore o uguale alla somma complessiva di € 8.000,00 in caso di nucleo familiare composto da più di tre persone;</text:p>
        </text:list-item>
      </text:list>
      <text:p text:style-name="P25"/>
      <text:p text:style-name="P26">
        <text:span text:style-name="Car._20_predefinito_20_paragrafo">
          <text:span text:style-name="T7">
            <text:s text:c="12"/>
          </text:span>
        </text:span>
        <text:span text:style-name="Car._20_predefinito_20_paragrafo">
          <text:span text:style-name="T14">
            D) 
            <text:s/>
          </text:span>
        </text:span>
        <text:span text:style-name="Car._20_predefinito_20_paragrafo">
          <text:span text:style-name="T11">parametro composizione familiare</text:span>
        </text:span>
      </text:p>
      <text:p text:style-name="P14">
        <text:span text:style-name="Car._20_predefinito_20_paragrafo">
          <text:span text:style-name="T18">
            <text:s/>
            - 
          </text:span>
        </text:span>
        <text:span text:style-name="Car._20_predefinito_20_paragrafo">
          <text:span text:style-name="T19">che </text:span>
        </text:span>
        <text:span text:style-name="Car._20_predefinito_20_paragrafo">
          <text:span text:style-name="T20">il proprio nucleo famigliare risulta così composto:</text:span>
        </text:span>
      </text:p>
      <table:table table:name="Tabella1" table:style-name="Tabella1">
        <table:table-column table:style-name="Tabella1.A"/>
        <table:table-column table:style-name="Tabella1.B"/>
        <table:table-column table:style-name="Tabella1.C"/>
        <table:table-column table:style-name="Tabella1.D"/>
        <table:table-row table:style-name="Tabella1.1">
          <table:table-cell table:style-name="Tabella1.A1" office:value-type="string">
            <text:p text:style-name="P15">COGNOME</text:p>
          </table:table-cell>
          <table:table-cell table:style-name="Tabella1.A1" office:value-type="string">
            <text:p text:style-name="P15">NOME</text:p>
          </table:table-cell>
          <table:table-cell table:style-name="Tabella1.A1" office:value-type="string">
            <text:p text:style-name="P15">
              Relazione con 
              <text:s/>
              il richiedente (*)
            </text:p>
          </table:table-cell>
          <table:table-cell table:style-name="Tabella1.A1" office:value-type="string">
            <text:p text:style-name="P15">
              Reddito mensile 
              <text:s/>
              standard 
            </text:p>
            <text:p text:style-name="P15"/>
          </table:table-cell>
        </table:table-row>
        <table:table-row table:style-name="Tabella1.2">
          <table:table-cell table:style-name="Tabella1.A1" office:value-type="string">
            <text:p text:style-name="P15"/>
          </table:table-cell>
          <table:table-cell table:style-name="Tabella1.A1" office:value-type="string">
            <text:p text:style-name="P15"/>
          </table:table-cell>
          <table:table-cell table:style-name="Tabella1.A1" office:value-type="string">
            <text:p text:style-name="P15"/>
          </table:table-cell>
          <table:table-cell table:style-name="Tabella1.A1" office:value-type="string">
            <text:p text:style-name="P15"/>
          </table:table-cell>
        </table:table-row>
        <table:table-row table:style-name="Tabella1.1">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row>
        <table:table-row table:style-name="Tabella1.1">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row>
        <table:table-row table:style-name="Tabella1.2">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row>
        <table:table-row table:style-name="Tabella1.1">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cell table:style-name="Tabella1.A1" office:value-type="string">
            <text:p text:style-name="P18"/>
          </table:table-cell>
        </table:table-row>
      </table:table>
      <text:p text:style-name="P19">(*) indicare la relazione con il richiedente (es.: coniuge, convivente, figlio...)</text:p>
      <text:p text:style-name="P16">
        <text:tab/>
         SPECIFICA inoltre 
      </text:p>
      <text:p text:style-name="P47">
        E) 
        <text:s/>
        i seguenti ulteriori elementi conoscitivi a fini dell'istruttoria 
        <text:span text:style-name="T24">
          ed al successivo 
          <text:s/>
          controllo sulla presente 
          <text:s/>
          istanza 
        </text:span>
        <text:span text:style-name="Car._20_predefinito_20_paragrafo">
          <text:span text:style-name="T27">( barrare e compilare le caselle di interesse)</text:span>
        </text:span>
        <text:span text:style-name="T24">:</text:span>
      </text:p>
      <text:list xml:id="list29708102" text:style-name="WWNum6">
        <text:list-item text:start-value="1">
          <text:p text:style-name="P40">
            che del 
            <text:s/>
            proprio nucleo famigliare fanno parte minori tra 0-3 anni;
          </text:p>
        </text:list-item>
      </text:list>
      <text:list xml:id="list29680705" text:style-name="WWNum6">
        <text:list-item>
          <text:p text:style-name="P41">
            di percepire allo stato attuale un contributo economico pubblico o altro tipo di sostegno o ammortizzatore sociale (Cassa Integrazione ordinaria e in deroga, Naspi, Reddito di Cittadinanza, 
            <text:soft-page-break/>
            Fondo per i Lavoratori Autonomi, …) quale ________________________________________, con entità del contributo mensile 
            <text:s/>
            pari ad € __________________;
          </text:p>
        </text:list-item>
        <text:list-item>
          <text:p text:style-name="P42">
            di stimare attualmente un reddito netto dell'intero nucleo famigliare per il mese di aprile 
            <text:s/>
            pari a 
            <text:s/>
            € _______________(da lavoro dipendente, autonomo, pensione, ...);
          </text:p>
        </text:list-item>
      </text:list>
      <text:list xml:id="list29695418" text:style-name="WWNum6">
        <text:list-item text:start-value="1">
          <text:p text:style-name="P43">di non possedere un patrimonio mobiliare (ad esempio buoni postali, prepagate, titoli,...) prontamente liquidabile che sommato al saldo del conto corrente bancario o postale, relativo all'intero nucleo famigliare, porti a superare il parametro economico finanziario di cui al punto C;</text:p>
        </text:list-item>
        <text:list-item>
          <text:p text:style-name="P41">
            di sostenere un canone di locazione mensile pari a 
            <text:s/>
            € _________________________;
          </text:p>
        </text:list-item>
        <text:list-item>
          <text:p text:style-name="P41">
            di aver attivato servizi a pagamento per l’assistenza al domicilio di persone fragili che non 
            <text:s/>
            hanno potuto frequentare centri diurni per anziani, disabili o progetti personalizzati domiciliari di cui fruivano;
          </text:p>
        </text:list-item>
        <text:list-item>
          <text:p text:style-name="P45">
            <text:span text:style-name="Car._20_predefinito_20_paragrafo">
              <text:span text:style-name="T7">
                che nessun altro componente del nucleo famigliare ha presentato istanza di accesso per il 
                <text:s text:c="2"/>
                medesimo beneficio di “buoni spesa”.
              </text:span>
            </text:span>
          </text:p>
          <text:p text:style-name="P46">
            <text:span text:style-name="Car._20_predefinito_20_paragrafo">
              <text:span text:style-name="T14">DICHIARA INFINE</text:span>
            </text:span>
          </text:p>
          <text:p text:style-name="P44">di essere consapevole che l’Amministrazione Comunale potrà procedere, anche successivamente alla erogazione dei buoni spesa, al controllo di quanto dichiarato nella presente istanza, provvedendo eventualmente al recupero delle somme erogate ed alla denuncia alla Autorità Giudiziaria ai sensi dell’art.76 del D.P.R. 445/2000 in caso di dichiarazioni mendaci.</text:p>
          <text:p text:style-name="P44"/>
        </text:list-item>
      </text:list>
      <text:p text:style-name="P21">Si autorizza il trattamento dei dati personali presenti nella autocertificazione ai sensi del Decreto Legislativo 30 giugno 2003, n° 196 “Codice in materia di protezione dei dati personali” e del Regolamento n°2016/679 del Parlamento Europeo e del Consiglio (Regolamento GDPR).</text:p>
      <text:p text:style-name="P7"/>
      <text:p text:style-name="P7"/>
      <text:p text:style-name="P7">
        Luogo e data
        <text:tab/>
        _______/________ 
        <text:s text:c="2"/>
      </text:p>
      <text:p text:style-name="P7"/>
      <text:p text:style-name="P7"/>
      <text:p text:style-name="P7">
        Firma del dichiarante 
        <text:s/>
        (leggibile) _______________________________
      </text:p>
      <text:p text:style-name="P8"/>
      <text:p text:style-name="P6">
        <text:s text:c="10"/>
      </text:p>
      <table:table table:name="Tabella2" table:style-name="Tabella2">
        <table:table-column table:style-name="Tabella2.A"/>
        <table:table-row>
          <table:table-cell table:style-name="Tabella2.A1" office:value-type="string">
            <text:p text:style-name="Standard">
              <text:span text:style-name="Car._20_predefinito_20_paragrafo">
                <text:span text:style-name="T14">NOTA BENE</text:span>
              </text:span>
            </text:p>
            <text:p text:style-name="Standard"/>
          </table:table-cell>
        </table:table-row>
        <table:table-row>
          <table:table-cell table:style-name="Tabella2.A2" office:value-type="string">
            <text:p text:style-name="Standard">
              <text:span text:style-name="Car._20_predefinito_20_paragrafo">
                <text:span text:style-name="T14">
                  1) 
                  <text:s/>
                  Alla 
                  <text:s/>
                  presente dichiarazione deve essere allegata copia del documento di identità del 
                </text:span>
              </text:span>
              <text:span text:style-name="Car._20_predefinito_20_paragrafo">
                <text:span text:style-name="T14">dichiarante, in corso di validità.</text:span>
              </text:span>
            </text:p>
          </table:table-cell>
        </table:table-row>
        <table:table-row>
          <table:table-cell table:style-name="Tabella2.A3" office:value-type="string">
            <text:p text:style-name="Standard"/>
            <text:p text:style-name="Standard">
              <text:span text:style-name="Car._20_predefinito_20_paragrafo">
                <text:span text:style-name="T14">
                  2) Il 
                  <text:s/>
                  presente modulo deve essere compilato correttamente in ogni sua parte.
                </text:span>
              </text:span>
            </text:p>
            <text:p text:style-name="P11"/>
            <text:p text:style-name="P11">
              <text:span text:style-name="Car._20_predefinito_20_paragrafo">
                <text:span text:style-name="T14">
                  3) In caso di smarrimento o furto, il richiedente potrà 
                  <text:s/>
                  accedere 
                  <text:s/>
                  ad altri 
                  <text:s/>
                  buoni spesa, 
                  <text:s/>
                  previa denuncia all'Autorità competente.
                </text:span>
              </text:span>
            </text:p>
          </table:table-cell>
        </table:table-row>
      </table:table>
      <text:p text:style-name="Standard"/>
      <text:p text:style-name="Standard"/>
      <text:p text:style-name="P12"/>
      <text:p text:style-name="P20"/>
      <text:p text:style-name="P5"/>
    </office:text>
  </office:body>
</office:document-content>
</file>

<file path=meta.xml><?xml version="1.0" encoding="utf-8"?>
<office:document-meta xmlns:office="urn:oasis:names:tc:opendocument:xmlns:office:1.0" xmlns:xlink="http://www.w3.org/1999/xlink" xmlns:dc="http://purl.org/dc/elements/1.1/" xmlns:meta="urn:oasis:names:tc:opendocument:xmlns:meta:1.0" xmlns:ooo="http://openoffice.org/2004/office" xmlns:grddl="http://www.w3.org/2003/g/data-view#" xmlns:textooo="http://openoffice.org/2013/office" office:version="1.2">
  <office:meta>
    <meta:generator>OpenOffice/4.1.0$Win32 OpenOffice.org_project/410m18$Build-9764</meta:generator>
    <meta:creation-date>2020-04-07T21:08:00Z</meta:creation-date>
    <dc:date>2020-04-08T19:39:32.38</dc:date>
    <meta:editing-cycles>29</meta:editing-cycles>
    <meta:editing-duration>PT4H4M43S</meta:editing-duration>
    <meta:print-date>2020-04-08T17:22:00.96</meta:print-date>
    <meta:document-statistic meta:table-count="2" meta:image-count="0" meta:object-count="0" meta:page-count="3" meta:paragraph-count="62" meta:word-count="951" meta:character-count="7494"/>
    <meta:user-defined meta:name="AppVersion">16.0000</meta:user-defined>
    <meta:user-defined meta:name="DocSecurity" meta:value-type="float">0</meta:user-defined>
    <meta:user-defined meta:name="HyperlinksChanged" meta:value-type="boolean">false</meta:user-defined>
    <meta:user-defined meta:name="LinksUpToDate" meta:value-type="boolean">false</meta:user-defined>
    <meta:user-defined meta:name="ScaleCrop" meta:value-type="boolean">false</meta:user-defined>
    <meta:user-defined meta:name="ShareDoc" meta:value-type="boolean">false</meta:user-defined>
    <meta:template xlink:type="simple" xlink:actuate="onRequest" xlink:title="" xlink:href="file:///C:/Users/stella_berton/AppData/Local/AppData/stella_berton/AppData/Local/Temp/Rev%205_Modulo%20istanza_cittadini%20(1)%20correzione%20Nuvoli-1.odt/Normal"/>
  </office:meta>
</office:document-meta>
</file>

<file path=settings.xml><?xml version="1.0" encoding="utf-8"?>
<office:document-settings xmlns:office="urn:oasis:names:tc:opendocument:xmlns:office:1.0" xmlns:xlink="http://www.w3.org/1999/xlink" xmlns:config="urn:oasis:names:tc:opendocument:xmlns:config:1.0" xmlns:ooo="http://openoffice.org/2004/office" xmlns:textooo="http://openoffice.org/2013/office" office:version="1.2">
  <office:settings>
    <config:config-item-set config:name="ooo:view-settings">
      <config:config-item config:name="ViewAreaTop" config:type="int">748</config:config-item>
      <config:config-item config:name="ViewAreaLeft" config:type="int">0</config:config-item>
      <config:config-item config:name="ViewAreaWidth" config:type="int">30212</config:config-item>
      <config:config-item config:name="ViewAreaHeight" config:type="int">12245</config:config-item>
      <config:config-item config:name="ShowRedlineChanges" config:type="boolean">true</config:config-item>
      <config:config-item config:name="InBrowseMode" config:type="boolean">false</config:config-item>
      <config:config-item-map-indexed config:name="Views">
        <config:config-item-map-entry>
          <config:config-item config:name="ViewId" config:type="string">view2</config:config-item>
          <config:config-item config:name="ViewLeft" config:type="int">15866</config:config-item>
          <config:config-item config:name="ViewTop" config:type="int">2517</config:config-item>
          <config:config-item config:name="VisibleLeft" config:type="int">0</config:config-item>
          <config:config-item config:name="VisibleTop" config:type="int">748</config:config-item>
          <config:config-item config:name="VisibleRight" config:type="int">30210</config:config-item>
          <config:config-item config:name="VisibleBottom" config:type="int">12991</config:config-item>
          <config:config-item config:name="ZoomType" config:type="short">0</config:config-item>
          <config:config-item config:name="ViewLayoutColumns" config:type="short">1</config:config-item>
          <config:config-item config:name="ViewLayoutBookMode" config:type="boolean">false</config:config-item>
          <config:config-item config:name="ZoomFactor" config:type="short">110</config:config-item>
          <config:config-item config:name="IsSelectedFrame" config:type="boolean">false</config:config-item>
        </config:config-item-map-entry>
      </config:config-item-map-indexed>
    </config:config-item-set>
    <config:config-item-set config:name="ooo:configuration-settings">
      <config:config-item config:name="CurrentDatabaseDataSource" config:type="string"/>
      <config:config-item config:name="ConsiderTextWrapOnObjPos" config:type="boolean">false</config:config-item>
      <config:config-item config:name="AddParaTableSpacing" config:type="boolean">true</config:config-item>
      <config:config-item config:name="PrintReversed" config:type="boolean">false</config:config-item>
      <config:config-item config:name="PrintRightPages" config:type="boolean">true</config:config-item>
      <config:config-item config:name="UseOldNumbering" config:type="boolean">false</config:config-item>
      <config:config-item config:name="PrintProspectRTL" config:type="boolean">false</config:config-item>
      <config:config-item config:name="PrintTables" config:type="boolean">true</config:config-item>
      <config:config-item config:name="CurrentDatabaseCommandType" config:type="int">0</config:config-item>
      <config:config-item config:name="DoNotJustifyLinesWithManualBreak" config:type="boolean">false</config:config-item>
      <config:config-item config:name="AlignTabStopPosition" config:type="boolean">true</config:config-item>
      <config:config-item config:name="PrinterSetup" config:type="base64Binary">Sgb+/0Jyb3RoZXIgSEwtNTE0MCBzaSB3czAxNQAAAAAAAAAAAAAAAAAAAAAAAAAAAAAAAAAAAAAAAAAAAAAAAAAAAAAAAAAAAAAAAAAAAAAAAAAAAAAAAAAAAAAAAAAAAAAAAAAAAAAAAAAAAAAAAAAAAAAAAAAAAAAAAAAAAAAAAAAAQnJvdGhlciBITC01MTQwAAAAAAAAAAAAAAAAAAAAAAAWAAEAbAUAAAAAAAAEAAhSAAAEdAAAM1ROVwIACABCAHIAbwB0AGgAZQByACAASABMAC0ANQAxADQAMAAgAHMAaQAgAHcAcwAwADEANQAAAAAAAAAAAAAAAAAAAAAAAQQABtwAiARD74AHAQAJAJoLNAhkAAEADwBYAgEAAQBYAgMAAQBBADQAAAAAAAAAAAAAAAAAAAAAAAAAAAAAAAAAAAAAAAAAAAAAAAAAAAAAAAAAAAAAAAAAAAAAAAAAAAAAAAAAAAAAAAAAAAAAAAAAAAABAAAAAAAAAAEAAAACAAAAAQAAAP////8AAAAAAAAAAAAAAAAAAAAARElOVSIAUAGMA/wANXVt/AAAAAAAAAAAAAAAAAAAAAAAAAAAAAAAAAAAAAAO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AAAAAAAAAAAABQAQAAU01USgAAAAAQAEABQgByAG8AdABoAGUAcgAgAEgATAAtADUAMQA0ADAAAABJbnB1dEJpbgBBVVRPAFJFU0RMTABVbmlyZXNETEwATWVkaWFUeXBlAFNUQU5EQVJEAEJyX1RvbmVyc2F2ZQBPRkYAQnJfSHJjAE9wdGlvbjEAQnJfRGVuc2l0eQBPcHRpb24xAFJlc29sdXRpb24AT3B0aW9uMQBPcmllbnRhdGlvbgBQT1JUUkFJVABQYXBlclNpemUATEVUVEVSAEhhbGZ0b25lAEhUX1BBVFNJWkVfQVVUTwBCcl9SZVByaW50AExhc3RKb2IAQnJfSm9iTmFtZQBPZmYAQnJfRW5kSm9iTmFtZQBPZmYAQnJfU2xlZXAAMV85OV81AAAAAAAAAAAAAAAAAAAAAAAAAAAAAAAAAAAAAAAAAAAAAAAAAAD8AAAATEhVQgAAAAEAAAAAAAABAAAAAAAAAAAAAAAAAAAAAAAAAAAAAAAAAAAAAAAAAAAAAAAAAAAAAAAAAAAAAAAAAAAAAAAAAAAAAAAAAAAAAAAAAAAAAAAAAAAAAAAAAAAAAAAAAAAAAAAAAAAAAAAAAAAAAAAAAAAAAAAAAAAAAAAAAAAAAAAAAAAAAAAAAAAAc3RlbGxhX2JlcnRvbgAAAAAAAAAAAAAAAAAAAAAAAAAAAAAAAAAAAAAAAAAAAAAAAAAAAAAAAAAAAAAAAAAAAFdTMDY0AAAAAAAAAAAAAAD//wAB//8AAAAAAAAAAAAAAAAAAAAAAAASAENPTVBBVF9EVVBMRVhfTU9ERQ4ARFVQTEVYX1VOS05PV04=</config:config-item>
      <config:config-item config:name="CurrentDatabaseCommand" config:type="string"/>
      <config:config-item config:name="UseFormerTextWrapping" config:type="boolean">false</config:config-item>
      <config:config-item config:name="TableRowKeep" config:type="boolean">false</config:config-item>
      <config:config-item config:name="AddFrameOffsets" config:type="boolean">false</config:config-item>
      <config:config-item config:name="PrintEmptyPages" config:type="boolean">true</config:config-item>
      <config:config-item config:name="FieldAutoUpdate" config:type="boolean">true</config:config-item>
      <config:config-item config:name="OutlineLevelYieldsNumbering" config:type="boolean">false</config:config-item>
      <config:config-item config:name="PrintDrawings" config:type="boolean">true</config:config-item>
      <config:config-item config:name="PrintTextPlaceholder" config:type="boolean">false</config:config-item>
      <config:config-item config:name="LinkUpdateMode" config:type="short">1</config:config-item>
      <config:config-item config:name="PrintPaperFromSetup" config:type="boolean">false</config:config-item>
      <config:config-item config:name="PrintLeftPages" config:type="boolean">true</config:config-item>
      <config:config-item config:name="AddParaTableSpacingAtStart" config:type="boolean">true</config:config-item>
      <config:config-item config:name="DoNotResetParaAttrsForNumFont" config:type="boolean">false</config:config-item>
      <config:config-item config:name="AllowPrintJobCancel" config:type="boolean">true</config:config-item>
      <config:config-item config:name="IgnoreFirstLineIndentInNumbering" config:type="boolean">false</config:config-item>
      <config:config-item config:name="ChartAutoUpdate" config:type="boolean">true</config:config-item>
      <config:config-item config:name="TabAtLeftIndentForParagraphsInList" config:type="boolean">false</config:config-item>
      <config:config-item config:name="PrintHiddenText" config:type="boolean">false</config:config-item>
      <config:config-item config:name="LoadReadonly" config:type="boolean">false</config:config-item>
      <config:config-item config:name="SaveGlobalDocumentLinks" config:type="boolean">false</config:config-item>
      <config:config-item config:name="PrintAnnotationMode" config:type="short">0</config:config-item>
      <config:config-item config:name="ApplyUserData" config:type="boolean">true</config:config-item>
      <config:config-item config:name="UnxForceZeroExtLeading" config:type="boolean">false</config:config-item>
      <config:config-item config:name="PrintBlackFonts" config:type="boolean">false</config:config-item>
      <config:config-item config:name="RedlineProtectionKey" config:type="base64Binary"/>
      <config:config-item config:name="PrintProspect" config:type="boolean">false</config:config-item>
      <config:config-item config:name="ProtectForm" config:type="boolean">false</config:config-item>
      <config:config-item-map-indexed config:name="ForbiddenCharacters">
        <config:config-item-map-entry>
          <config:config-item config:name="Language" config:type="string">it</config:config-item>
          <config:config-item config:name="Country" config:type="string">IT</config:config-item>
          <config:config-item config:name="Variant" config:type="string"/>
          <config:config-item config:name="BeginLine" config:type="string"/>
          <config:config-item config:name="EndLine" config:type="string"/>
        </config:config-item-map-entry>
      </config:config-item-map-indexed>
      <config:config-item config:name="UpdateFromTemplate" config:type="boolean">true</config:config-item>
      <config:config-item config:name="AddParaSpacingToTableCells" config:type="boolean">true</config:config-item>
      <config:config-item config:name="TabsRelativeToIndent" config:type="boolean">true</config:config-item>
      <config:config-item config:name="IgnoreTabsAndBlanksForLineCalculation" config:type="boolean">false</config:config-item>
      <config:config-item config:name="PrinterName" config:type="string">Brother HL-5140 si ws015</config:config-item>
      <config:config-item config:name="UseOldPrinterMetrics" config:type="boolean">false</config:config-item>
      <config:config-item config:name="IsKernAsianPunctuation" config:type="boolean">false</config:config-item>
      <config:config-item config:name="PrintPageBackground" config:type="boolean">true</config:config-item>
      <config:config-item config:name="ClipAsCharacterAnchoredWriterFlyFrames" config:type="boolean">false</config:config-item>
      <config:config-item config:name="IsLabelDocument" config:type="boolean">false</config:config-item>
      <config:config-item config:name="PrintGraphics" config:type="boolean">true</config:config-item>
      <config:config-item config:name="PrintSingleJobs" config:type="boolean">false</config:config-item>
      <config:config-item config:name="DoNotCaptureDrawObjsOnPage" config:type="boolean">false</config:config-item>
      <config:config-item config:name="PrinterIndependentLayout" config:type="string">high-resolution</config:config-item>
      <config:config-item config:name="UseFormerObjectPositioning" config:type="boolean">false</config:config-item>
      <config:config-item config:name="PrintFaxName" config:type="string"/>
      <config:config-item config:name="CharacterCompressionType" config:type="short">0</config:config-item>
      <config:config-item config:name="AddExternalLeading" config:type="boolean">true</config:config-item>
      <config:config-item config:name="MathBaselineAlignment" config:type="boolean">false</config:config-item>
      <config:config-item config:name="UseFormerLineSpacing" config:type="boolean">false</config:config-item>
      <config:config-item config:name="PrintControls" config:type="boolean">true</config:config-item>
      <config:config-item config:name="SaveVersionOnClose" config:type="boolean">false</config:config-item>
    </config:config-item-set>
  </office:settings>
</office:document-settings>
</file>

<file path=styles.xml><?xml version="1.0" encoding="utf-8"?>
<office:document-styles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rpt="http://openoffice.org/2005/report" xmlns:of="urn:oasis:names:tc:opendocument:xmlns:of:1.2" xmlns:xhtml="http://www.w3.org/1999/xhtml" xmlns:grddl="http://www.w3.org/2003/g/data-view#" xmlns:tableooo="http://openoffice.org/2009/table" xmlns:textooo="http://openoffice.org/2013/office">
  <office:font-face-decls>
    <style:font-face style:name="Symbol" svg:font-family="Symbol" style:font-family-generic="roman" style:font-pitch="variable" style:font-charset="x-symbol"/>
    <style:font-face style:name="Wingdings" svg:font-family="Wingdings" style:font-family-generic="system" style:font-pitch="variable" style:font-charset="x-symbol"/>
    <style:font-face style:name="Courier New" svg:font-family="'Courier New'" style:font-family-generic="modern" style:font-pitch="fixed"/>
    <style:font-face style:name="Times New Roman" svg:font-family="'Times New Roman'" style:font-family-generic="roman" style:font-pitch="variable"/>
    <style:font-face style:name="Arial" svg:font-family="Arial" style:font-family-generic="swiss" style:font-pitch="variable"/>
    <style:font-face style:name="Calibri" svg:font-family="Calibri" style:font-family-generic="swiss" style:font-pitch="variable"/>
    <style:font-face style:name="Calibri Light" svg:font-family="'Calibri Light'" style:font-family-generic="swiss" style:font-pitch="variable"/>
    <style:font-face style:name="Lucida Sans" svg:font-family="'Lucida Sans'" style:font-family-generic="swiss" style:font-pitch="variable"/>
    <style:font-face style:name="Microsoft YaHei" svg:font-family="'Microsoft YaHei'" style:font-family-generic="swiss" style:font-pitch="variable"/>
    <style:font-face style:name="Segoe UI" svg:font-family="'Segoe UI'" style:font-family-generic="swiss" style:font-pitch="variable"/>
    <style:font-face style:name="Tahoma" svg:font-family="Tahoma" style:font-family-generic="swiss" style:font-pitch="variable"/>
    <style:font-face style:name="Trebuchet MS" svg:font-family="'Trebuchet MS'" style:font-family-generic="swiss" style:font-pitch="variable"/>
    <style:font-face style:name="OpenSymbol" svg:font-family="OpenSymbol" style:font-family-generic="system" style:font-pitch="variable"/>
    <style:font-face style:name="SimSun" svg:font-family="SimSun" style:font-family-generic="system" style:font-pitch="variable"/>
  </office:font-face-decls>
  <office:styles>
    <style:default-style style:family="graphic">
      <style:graphic-properties draw:stroke="solid" svg:stroke-width="0.035cm" svg:stroke-color="#2f528f" draw:stroke-linejoin="miter" draw:fill-color="#4472c4" fo:wrap-option="wrap" draw:shadow-offset-x="0.3cm" draw:shadow-offset-y="0.3cm" draw:start-line-spacing-horizontal="0.283cm" draw:start-line-spacing-vertical="0.283cm" draw:end-line-spacing-horizontal="0.283cm" draw:end-line-spacing-vertical="0.283cm" style:flow-with-text="true"/>
      <style:paragraph-properties fo:line-height="106%" fo:text-align="start" style:text-autospace="ideograph-alpha" style:line-break="strict" style:writing-mode="lr-tb" style:font-independent-line-spacing="false">
        <style:tab-stops/>
      </style:paragraph-properties>
      <style:text-properties style:use-window-font-color="true" style:text-outline="false" style:text-line-through-style="none" style:text-position="0% 100%" fo:font-size="11pt" fo:letter-spacing="normal" fo:language="it" fo:country="IT" fo:font-style="normal" style:text-underline-style="none" fo:font-weight="normal" style:letter-kerning="true" style:font-size-asian="11pt" style:language-asian="en" style:country-asian="US" style:font-style-asian="normal" style:font-weight-asian="normal" style:font-size-complex="11pt" style:language-complex="ar" style:country-complex="SA" style:font-style-complex="normal" style:font-weight-complex="normal" style:text-emphasize="none" style:text-scale="100%" style:font-relief="none"/>
    </style:default-style>
    <style:default-style style:family="paragraph">
      <style:paragraph-properties fo:margin-top="0cm" fo:margin-bottom="0.282cm" fo:line-height="106%" fo:text-align="start" style:justify-single-word="false" fo:keep-together="auto" fo:orphans="0" fo:widows="0" fo:hyphenation-ladder-count="no-limit" fo:break-before="auto" fo:break-after="auto" fo:background-color="transparent" fo:padding="0cm" fo:border="none" style:shadow="none" fo:keep-with-next="auto" text:number-lines="true" text:line-number="0" style:text-autospace="ideograph-alpha" style:punctuation-wrap="hanging" style:line-break="strict" style:tab-stop-distance="1.249cm" style:vertical-align="baseline" style:snap-to-layout-grid="true" style:writing-mode="lr-tb">
        <style:background-image/>
      </style:paragraph-properties>
      <style:text-properties fo:font-variant="normal" fo:text-transform="none" style:use-window-font-color="true" style:text-outline="false" style:text-line-through-style="none" style:text-position="0% 100%" style:font-name="Calibri" fo:font-size="11pt" fo:letter-spacing="normal" fo:language="it" fo:country="IT" fo:font-style="normal" style:text-underline-style="none" fo:font-weight="normal" style:letter-kerning="true" fo:background-color="transparent" style:font-name-asian="SimSun" style:font-size-asian="11pt" style:language-asian="en" style:country-asian="US" style:font-style-asian="normal" style:font-weight-asian="normal" style:font-name-complex="Tahoma" style:font-size-complex="11pt" style:language-complex="ar" style:country-complex="SA" style:font-style-complex="normal" style:font-weight-complex="normal" style:text-emphasize="none" style:text-combine="none" style:text-scale="100%" style:font-relief="none" fo:hyphenate="true" fo:hyphenation-remain-char-count="0" fo:hyphenation-push-char-count="0"/>
    </style:default-style>
    <style:default-style style:family="table">
      <style:table-properties table:border-model="collapsing"/>
    </style:default-style>
    <style:default-style style:family="table-row">
      <style:table-row-properties fo:keep-together="auto"/>
    </style:default-style>
    <style:style style:name="Standard" style:family="paragraph" style:class="text">
      <style:paragraph-properties fo:margin-top="0cm" fo:margin-bottom="0cm" fo:line-height="100%" fo:orphans="2" fo:widows="2" fo:hyphenation-ladder-count="no-limit"/>
      <style:text-properties style:font-name="Times New Roman" fo:font-size="10pt" fo:language="en" fo:country="US" style:font-name-asian="Times New Roman" style:font-size-asian="10pt" style:language-asian="zh" style:country-asian="CN" style:font-name-complex="Times New Roman" style:font-size-complex="10pt" style:language-complex="hi" style:country-complex="IN" fo:hyphenate="false" fo:hyphenation-remain-char-count="0" fo:hyphenation-push-char-count="0"/>
    </style:style>
    <style:style style:name="Normale" style:family="paragraph">
      <style:paragraph-properties fo:hyphenation-ladder-count="no-limit"/>
      <style:text-properties fo:hyphenate="false" fo:hyphenation-remain-char-count="0" fo:hyphenation-push-char-count="0"/>
    </style:style>
    <style:style style:name="Heading" style:family="paragraph" style:parent-style-name="Standard" style:next-style-name="Text_20_body" style:class="text">
      <style:paragraph-properties fo:margin-top="0.423cm" fo:margin-bottom="0.212cm" fo:hyphenation-ladder-count="no-limit" fo:keep-with-next="always"/>
      <style:text-properties style:font-name="Arial" fo:font-size="14pt" style:font-name-asian="Microsoft YaHei" style:font-size-asian="14pt" style:font-name-complex="Lucida Sans" style:font-size-complex="14pt" fo:hyphenate="false" fo:hyphenation-remain-char-count="0" fo:hyphenation-push-char-count="0"/>
    </style:style>
    <style:style style:name="Text_20_body" style:display-name="Text body" style:family="paragraph" style:parent-style-name="Standard" style:class="text">
      <style:paragraph-properties fo:margin-top="0cm" fo:margin-bottom="0.212cm" fo:hyphenation-ladder-count="no-limit"/>
      <style:text-properties fo:hyphenate="false" fo:hyphenation-remain-char-count="0" fo:hyphenation-push-char-count="0"/>
    </style:style>
    <style:style style:name="List" style:family="paragraph" style:parent-style-name="Text_20_body" style:class="list">
      <style:paragraph-properties fo:hyphenation-ladder-count="no-limit"/>
      <style:text-properties style:font-name-complex="Lucida Sans" fo:hyphenate="false" fo:hyphenation-remain-char-count="0" fo:hyphenation-push-char-count="0"/>
    </style:style>
    <style:style style:name="Caption" style:family="paragraph" style:parent-style-name="Standard" style:class="extra">
      <style:paragraph-properties fo:margin-top="0.212cm" fo:margin-bottom="0.212cm" fo:hyphenation-ladder-count="no-limit" text:number-lines="false" text:line-number="0"/>
      <style:text-properties fo:font-size="12pt" fo:font-style="italic" style:font-size-asian="12pt" style:font-style-asian="italic" style:font-name-complex="Lucida Sans" style:font-size-complex="12pt" style:font-style-complex="italic" fo:hyphenate="false" fo:hyphenation-remain-char-count="0" fo:hyphenation-push-char-count="0"/>
    </style:style>
    <style:style style:name="Index" style:family="paragraph" style:parent-style-name="Standard" style:class="index">
      <style:paragraph-properties fo:hyphenation-ladder-count="no-limit" text:number-lines="false" text:line-number="0"/>
      <style:text-properties style:font-name-complex="Lucida Sans" fo:hyphenate="false" fo:hyphenation-remain-char-count="0" fo:hyphenation-push-char-count="0"/>
    </style:style>
    <style:style style:name="Paragrafo_20_elenco" style:display-name="Paragrafo elenco" style:family="paragraph" style:parent-style-name="Standard">
      <style:paragraph-properties fo:margin="100%" fo:margin-left="1.27cm" fo:margin-right="0cm" fo:margin-top="0cm" fo:margin-bottom="0.282cm" fo:hyphenation-ladder-count="no-limit" fo:text-indent="0cm" style:auto-text-indent="false">
        <style:tab-stops/>
      </style:paragraph-properties>
      <style:text-properties fo:hyphenate="false" fo:hyphenation-remain-char-count="0" fo:hyphenation-push-char-count="0"/>
    </style:style>
    <style:style style:name="Table_20_Contents" style:display-name="Table Contents" style:family="paragraph" style:parent-style-name="Standard" style:class="extra">
      <style:paragraph-properties fo:hyphenation-ladder-count="no-limit" text:number-lines="false" text:line-number="0"/>
      <style:text-properties fo:hyphenate="false" fo:hyphenation-remain-char-count="0" fo:hyphenation-push-char-count="0"/>
    </style:style>
    <style:style style:name="Testo_20_commento" style:display-name="Testo commento" style:family="paragraph" style:parent-style-name="Normale">
      <style:paragraph-properties fo:line-height="100%" fo:hyphenation-ladder-count="no-limit"/>
      <style:text-properties fo:font-size="10pt" style:font-size-asian="10pt" style:font-size-complex="10pt" fo:hyphenate="false" fo:hyphenation-remain-char-count="0" fo:hyphenation-push-char-count="0"/>
    </style:style>
    <style:style style:name="Testo_20_fumetto" style:display-name="Testo fumetto" style:family="paragraph" style:parent-style-name="Normale">
      <style:paragraph-properties fo:margin-top="0cm" fo:margin-bottom="0cm" fo:line-height="100%" fo:hyphenation-ladder-count="no-limit"/>
      <style:text-properties style:font-name="Segoe UI" fo:font-size="9pt" style:font-size-asian="9pt" style:font-name-complex="Segoe UI" style:font-size-complex="9pt" fo:hyphenate="false" fo:hyphenation-remain-char-count="0" fo:hyphenation-push-char-count="0"/>
    </style:style>
    <style:style style:name="Revisione" style:family="paragraph">
      <style:paragraph-properties fo:margin-top="0cm" fo:margin-bottom="0cm" fo:line-height="100%" fo:orphans="2" fo:widows="2" fo:hyphenation-ladder-count="no-limit" style:vertical-align="auto"/>
      <style:text-properties fo:hyphenate="true" fo:hyphenation-remain-char-count="0" fo:hyphenation-push-char-count="0"/>
    </style:style>
    <style:style style:name="Soggetto_20_commento" style:display-name="Soggetto commento" style:family="paragraph" style:parent-style-name="Testo_20_commento" style:next-style-name="Testo_20_commento">
      <style:paragraph-properties fo:hyphenation-ladder-count="no-limit"/>
      <style:text-properties fo:font-weight="bold" style:font-weight-asian="bold" style:font-weight-complex="bold" fo:hyphenate="false" fo:hyphenation-remain-char-count="0" fo:hyphenation-push-char-count="0"/>
    </style:style>
    <style:style style:name="Table_20_Heading" style:display-name="Table Heading" style:family="paragraph" style:parent-style-name="Table_20_Contents" style:class="extra">
      <style:paragraph-properties fo:text-align="center" style:justify-single-word="false" fo:hyphenation-ladder-count="no-limit"/>
      <style:text-properties fo:font-weight="bold" style:font-weight-asian="bold" style:font-weight-complex="bold" fo:hyphenate="false" fo:hyphenation-remain-char-count="0" fo:hyphenation-push-char-count="0"/>
    </style:style>
    <style:style style:name="Car._20_predefinito_20_paragrafo" style:display-name="Car. predefinito paragrafo" style:family="text"/>
    <style:style style:name="Internet_20_link" style:display-name="Internet link" style:family="text" style:parent-style-name="Car._20_predefinito_20_paragrafo">
      <style:text-properties fo:color="#0563c1" style:text-underline-style="solid" style:text-underline-width="auto" style:text-underline-color="font-color" style:text-underline-mode="continuous" style:text-overline-mode="continuous" style:text-line-through-mode="continuous"/>
    </style:style>
    <style:style style:name="Menzione_20_non_20_risolta" style:display-name="Menzione non risolta" style:family="text" style:parent-style-name="Car._20_predefinito_20_paragrafo">
      <style:text-properties fo:color="#605e5c"/>
    </style:style>
    <style:style style:name="ListLabel_20_1" style:display-name="ListLabel 1" style:family="text">
      <style:text-properties style:font-name-complex="Courier New"/>
    </style:style>
    <style:style style:name="ListLabel_20_2" style:display-name="ListLabel 2" style:family="text">
      <style:text-properties fo:font-weight="bold" style:font-weight-asian="bold" style:font-weight-complex="bold"/>
    </style:style>
    <style:style style:name="ListLabel_20_3" style:display-name="ListLabel 3" style:family="text"/>
    <style:style style:name="ListLabel_20_4" style:display-name="ListLabel 4" style:family="text">
      <style:text-properties fo:font-style="normal" fo:font-weight="normal" style:font-style-asian="normal" style:font-weight-asian="normal"/>
    </style:style>
    <style:style style:name="ListLabel_20_5" style:display-name="ListLabel 5" style:family="text">
      <style:text-properties style:font-name-asian="Arial" style:font-name-complex="Arial"/>
    </style:style>
    <style:style style:name="ListLabel_20_6" style:display-name="ListLabel 6" style:family="text">
      <style:text-properties style:font-name-complex="Trebuchet MS"/>
    </style:style>
    <style:style style:name="ListLabel_20_7" style:display-name="ListLabel 7" style:family="text">
      <style:text-properties fo:font-size="11pt" style:font-size-asian="11pt" style:font-name-complex="Trebuchet MS"/>
    </style:style>
    <style:style style:name="ListLabel_20_8" style:display-name="ListLabel 8" style:family="text">
      <style:text-properties style:font-name-asian="OpenSymbol" style:font-name-complex="OpenSymbol"/>
    </style:style>
    <style:style style:name="ListLabel_20_9" style:display-name="ListLabel 9" style:family="text">
      <style:text-properties style:font-name-complex="Calibri"/>
    </style:style>
    <style:style style:name="Footnote_20_Symbol" style:display-name="Footnote Symbol" style:family="text"/>
    <style:style style:name="Endnote_20_Symbol" style:display-name="Endnote Symbol" style:family="text"/>
    <style:style style:name="Testo_20_commento_20_Carattere" style:display-name="Testo commento Carattere" style:family="text" style:parent-style-name="Car._20_predefinito_20_paragrafo">
      <style:text-properties fo:font-size="10pt" style:font-size-asian="10pt" style:font-size-complex="10pt"/>
    </style:style>
    <style:style style:name="Rimando_20_commento" style:display-name="Rimando commento" style:family="text" style:parent-style-name="Car._20_predefinito_20_paragrafo">
      <style:text-properties fo:font-size="8pt" style:font-size-asian="8pt" style:font-size-complex="8pt"/>
    </style:style>
    <style:style style:name="Testo_20_fumetto_20_Carattere" style:display-name="Testo fumetto Carattere" style:family="text" style:parent-style-name="Car._20_predefinito_20_paragrafo">
      <style:text-properties style:font-name="Segoe UI" fo:font-size="9pt" style:font-size-asian="9pt" style:font-name-complex="Segoe UI" style:font-size-complex="9pt"/>
    </style:style>
    <style:style style:name="Collegamento_20_ipertestuale" style:display-name="Collegamento ipertestuale" style:family="text" style:parent-style-name="Car._20_predefinito_20_paragrafo">
      <style:text-properties fo:color="#0563c1" style:text-underline-style="solid" style:text-underline-width="auto" style:text-underline-color="font-color" style:text-underline-mode="continuous" style:text-overline-mode="continuous" style:text-line-through-mode="continuous"/>
    </style:style>
    <style:style style:name="Soggetto_20_commento_20_Carattere" style:display-name="Soggetto commento Carattere" style:family="text" style:parent-style-name="Testo_20_commento_20_Carattere">
      <style:text-properties fo:font-size="10pt" fo:font-weight="bold" style:font-size-asian="10pt" style:font-weight-asian="bold" style:font-size-complex="10pt" style:font-weight-complex="bold"/>
    </style:style>
    <style:style style:name="WW8Num8z0" style:family="text">
      <style:text-properties style:font-name="Trebuchet MS" fo:font-size="11pt" style:font-size-asian="11pt" style:font-name-complex="Trebuchet MS"/>
    </style:style>
    <style:style style:name="WW8Num8z2" style:family="text"/>
    <style:style style:name="WW8Num8z3" style:family="text"/>
    <style:style style:name="WW8Num8z4" style:family="text"/>
    <style:style style:name="WW8Num8z5" style:family="text"/>
    <style:style style:name="WW8Num8z6" style:family="text"/>
    <style:style style:name="WW8Num8z7" style:family="text"/>
    <style:style style:name="WW8Num8z8" style:family="text"/>
    <style:style style:name="Bullet_20_Symbols" style:display-name="Bullet Symbols" style:family="text">
      <style:text-properties style:font-name="OpenSymbol" style:font-name-asian="OpenSymbol" style:font-name-complex="OpenSymbol"/>
    </style:style>
    <style:style style:name="WW_5f_CharLFO1LVL1" style:display-name="WW_CharLFO1LVL1" style:family="text">
      <style:text-properties style:font-name="Courier New" style:font-name-complex="Courier New"/>
    </style:style>
    <style:style style:name="WW_5f_CharLFO2LVL1" style:display-name="WW_CharLFO2LVL1" style:family="text">
      <style:text-properties fo:font-weight="bold" style:font-weight-asian="bold" style:font-weight-complex="bold"/>
    </style:style>
    <style:style style:name="WW_5f_CharLFO3LVL2" style:display-name="WW_CharLFO3LVL2" style:family="text">
      <style:text-properties style:font-name="Courier New" style:font-name-complex="Courier New"/>
    </style:style>
    <style:style style:name="WW_5f_CharLFO4LVL2" style:display-name="WW_CharLFO4LVL2" style:family="text">
      <style:text-properties style:font-name="Wingdings"/>
    </style:style>
    <style:style style:name="WW_5f_CharLFO5LVL2" style:display-name="WW_CharLFO5LVL2" style:family="text">
      <style:text-properties style:font-name="Wingdings"/>
    </style:style>
    <style:style style:name="WW_5f_CharLFO6LVL1" style:display-name="WW_CharLFO6LVL1" style:family="text">
      <style:text-properties style:font-name="Wingdings"/>
    </style:style>
    <style:style style:name="WW_5f_CharLFO6LVL2" style:display-name="WW_CharLFO6LVL2" style:family="text">
      <style:text-properties style:font-name="Wingdings"/>
    </style:style>
    <style:style style:name="WW_5f_CharLFO7LVL1" style:display-name="WW_CharLFO7LVL1" style:family="text">
      <style:text-properties style:font-name="Symbol"/>
    </style:style>
    <style:style style:name="WW_5f_CharLFO7LVL2" style:display-name="WW_CharLFO7LVL2" style:family="text">
      <style:text-properties style:font-name="Courier New" style:font-name-complex="Courier New"/>
    </style:style>
    <style:style style:name="WW_5f_CharLFO7LVL3" style:display-name="WW_CharLFO7LVL3" style:family="text">
      <style:text-properties style:font-name="Wingdings"/>
    </style:style>
    <style:style style:name="WW_5f_CharLFO7LVL4" style:display-name="WW_CharLFO7LVL4" style:family="text">
      <style:text-properties style:font-name="Symbol"/>
    </style:style>
    <style:style style:name="WW_5f_CharLFO7LVL5" style:display-name="WW_CharLFO7LVL5" style:family="text">
      <style:text-properties style:font-name="Courier New" style:font-name-complex="Courier New"/>
    </style:style>
    <style:style style:name="WW_5f_CharLFO7LVL6" style:display-name="WW_CharLFO7LVL6" style:family="text">
      <style:text-properties style:font-name="Wingdings"/>
    </style:style>
    <style:style style:name="WW_5f_CharLFO7LVL7" style:display-name="WW_CharLFO7LVL7" style:family="text">
      <style:text-properties style:font-name="Symbol"/>
    </style:style>
    <style:style style:name="WW_5f_CharLFO7LVL8" style:display-name="WW_CharLFO7LVL8" style:family="text">
      <style:text-properties style:font-name="Courier New" style:font-name-complex="Courier New"/>
    </style:style>
    <style:style style:name="WW_5f_CharLFO7LVL9" style:display-name="WW_CharLFO7LVL9" style:family="text">
      <style:text-properties style:font-name="Wingdings"/>
    </style:style>
    <style:style style:name="WW_5f_CharLFO8LVL2" style:display-name="WW_CharLFO8LVL2" style:family="text">
      <style:text-properties fo:font-style="normal" fo:font-weight="normal" style:font-style-asian="normal" style:font-weight-asian="normal"/>
    </style:style>
    <style:style style:name="WW_5f_CharLFO8LVL4" style:display-name="WW_CharLFO8LVL4" style:family="text">
      <style:text-properties style:font-name-asian="Arial" style:font-name-complex="Arial"/>
    </style:style>
    <style:style style:name="WW_5f_CharLFO9LVL2" style:display-name="WW_CharLFO9LVL2" style:family="text">
      <style:text-properties fo:font-style="normal" fo:font-weight="normal" style:font-style-asian="normal" style:font-weight-asian="normal"/>
    </style:style>
    <style:style style:name="WW_5f_CharLFO9LVL4" style:display-name="WW_CharLFO9LVL4" style:family="text">
      <style:text-properties style:font-name-asian="Arial" style:font-name-complex="Arial"/>
    </style:style>
    <style:style style:name="WW_5f_CharLFO10LVL1" style:display-name="WW_CharLFO10LVL1" style:family="text">
      <style:text-properties style:font-name-complex="Trebuchet MS"/>
    </style:style>
    <style:style style:name="WW_5f_CharLFO10LVL2" style:display-name="WW_CharLFO10LVL2" style:family="text">
      <style:text-properties style:font-name-complex="Trebuchet MS"/>
    </style:style>
    <style:style style:name="WW_5f_CharLFO10LVL3" style:display-name="WW_CharLFO10LVL3" style:family="text">
      <style:text-properties style:font-name-complex="Trebuchet MS"/>
    </style:style>
    <style:style style:name="WW_5f_CharLFO11LVL1" style:display-name="WW_CharLFO11LVL1" style:family="text">
      <style:text-properties style:font-name-complex="Trebuchet MS"/>
    </style:style>
    <style:style style:name="WW_5f_CharLFO11LVL2" style:display-name="WW_CharLFO11LVL2" style:family="text">
      <style:text-properties style:font-name-complex="Trebuchet MS"/>
    </style:style>
    <style:style style:name="WW_5f_CharLFO11LVL3" style:display-name="WW_CharLFO11LVL3" style:family="text">
      <style:text-properties style:font-name-complex="Trebuchet MS"/>
    </style:style>
    <style:style style:name="WW_5f_CharLFO12LVL1" style:display-name="WW_CharLFO12LVL1" style:family="text">
      <style:text-properties fo:font-size="11pt" style:font-size-asian="11pt" style:font-name-complex="Trebuchet MS"/>
    </style:style>
    <style:style style:name="WW_5f_CharLFO12LVL2" style:display-name="WW_CharLFO12LVL2" style:family="text">
      <style:text-properties fo:font-size="11pt" style:font-size-asian="11pt" style:font-name-complex="Trebuchet MS"/>
    </style:style>
    <style:style style:name="WW_5f_CharLFO13LVL1" style:display-name="WW_CharLFO13LVL1" style:family="text">
      <style:text-properties fo:font-size="11pt" style:font-size-asian="11pt" style:font-name-complex="Trebuchet MS"/>
    </style:style>
    <style:style style:name="WW_5f_CharLFO13LVL2" style:display-name="WW_CharLFO13LVL2" style:family="text">
      <style:text-properties fo:font-size="11pt" style:font-size-asian="11pt" style:font-name-complex="Trebuchet MS"/>
    </style:style>
    <style:style style:name="WW_5f_CharLFO14LVL1" style:display-name="WW_CharLFO14LVL1" style:family="text">
      <style:text-properties style:font-name="OpenSymbol" style:font-name-asian="OpenSymbol" style:font-name-complex="OpenSymbol"/>
    </style:style>
    <style:style style:name="WW_5f_CharLFO14LVL2" style:display-name="WW_CharLFO14LVL2" style:family="text">
      <style:text-properties style:font-name="OpenSymbol" style:font-name-asian="OpenSymbol" style:font-name-complex="OpenSymbol"/>
    </style:style>
    <style:style style:name="WW_5f_CharLFO14LVL3" style:display-name="WW_CharLFO14LVL3" style:family="text">
      <style:text-properties style:font-name="OpenSymbol" style:font-name-asian="OpenSymbol" style:font-name-complex="OpenSymbol"/>
    </style:style>
    <style:style style:name="WW_5f_CharLFO14LVL4" style:display-name="WW_CharLFO14LVL4" style:family="text">
      <style:text-properties style:font-name="OpenSymbol" style:font-name-asian="OpenSymbol" style:font-name-complex="OpenSymbol"/>
    </style:style>
    <style:style style:name="WW_5f_CharLFO14LVL5" style:display-name="WW_CharLFO14LVL5" style:family="text">
      <style:text-properties style:font-name="OpenSymbol" style:font-name-asian="OpenSymbol" style:font-name-complex="OpenSymbol"/>
    </style:style>
    <style:style style:name="WW_5f_CharLFO14LVL6" style:display-name="WW_CharLFO14LVL6" style:family="text">
      <style:text-properties style:font-name="OpenSymbol" style:font-name-asian="OpenSymbol" style:font-name-complex="OpenSymbol"/>
    </style:style>
    <style:style style:name="WW_5f_CharLFO14LVL7" style:display-name="WW_CharLFO14LVL7" style:family="text">
      <style:text-properties style:font-name="OpenSymbol" style:font-name-asian="OpenSymbol" style:font-name-complex="OpenSymbol"/>
    </style:style>
    <style:style style:name="WW_5f_CharLFO14LVL8" style:display-name="WW_CharLFO14LVL8" style:family="text">
      <style:text-properties style:font-name="OpenSymbol" style:font-name-asian="OpenSymbol" style:font-name-complex="OpenSymbol"/>
    </style:style>
    <style:style style:name="WW_5f_CharLFO14LVL9" style:display-name="WW_CharLFO14LVL9" style:family="text">
      <style:text-properties style:font-name="OpenSymbol" style:font-name-asian="OpenSymbol" style:font-name-complex="OpenSymbol"/>
    </style:style>
    <style:style style:name="WW_5f_CharLFO15LVL1" style:display-name="WW_CharLFO15LVL1" style:family="text">
      <style:text-properties style:font-name="Times New Roman" style:font-name-complex="Calibri"/>
    </style:style>
    <style:style style:name="WW_5f_CharLFO15LVL2" style:display-name="WW_CharLFO15LVL2" style:family="text">
      <style:text-properties style:font-name="Courier New" style:font-name-complex="Courier New"/>
    </style:style>
    <style:style style:name="WW_5f_CharLFO15LVL3" style:display-name="WW_CharLFO15LVL3" style:family="text">
      <style:text-properties style:font-name="Wingdings"/>
    </style:style>
    <style:style style:name="WW_5f_CharLFO15LVL4" style:display-name="WW_CharLFO15LVL4" style:family="text">
      <style:text-properties style:font-name="Symbol"/>
    </style:style>
    <style:style style:name="WW_5f_CharLFO15LVL5" style:display-name="WW_CharLFO15LVL5" style:family="text">
      <style:text-properties style:font-name="Courier New" style:font-name-complex="Courier New"/>
    </style:style>
    <style:style style:name="WW_5f_CharLFO15LVL6" style:display-name="WW_CharLFO15LVL6" style:family="text">
      <style:text-properties style:font-name="Wingdings"/>
    </style:style>
    <style:style style:name="WW_5f_CharLFO15LVL7" style:display-name="WW_CharLFO15LVL7" style:family="text">
      <style:text-properties style:font-name="Symbol"/>
    </style:style>
    <style:style style:name="WW_5f_CharLFO15LVL8" style:display-name="WW_CharLFO15LVL8" style:family="text">
      <style:text-properties style:font-name="Courier New" style:font-name-complex="Courier New"/>
    </style:style>
    <style:style style:name="WW_5f_CharLFO15LVL9" style:display-name="WW_CharLFO15LVL9" style:family="text">
      <style:text-properties style:font-name="Wingdings"/>
    </style:style>
    <style:style style:name="WW_5f_CharLFO16LVL2" style:display-name="WW_CharLFO16LVL2" style:family="text">
      <style:text-properties style:font-name="Courier New" style:font-name-complex="Courier New"/>
    </style:style>
    <style:style style:name="WW_5f_CharLFO16LVL3" style:display-name="WW_CharLFO16LVL3" style:family="text">
      <style:text-properties style:font-name="Wingdings"/>
    </style:style>
    <style:style style:name="WW_5f_CharLFO16LVL4" style:display-name="WW_CharLFO16LVL4" style:family="text">
      <style:text-properties style:font-name="Symbol"/>
    </style:style>
    <style:style style:name="WW_5f_CharLFO16LVL5" style:display-name="WW_CharLFO16LVL5" style:family="text">
      <style:text-properties style:font-name="Courier New" style:font-name-complex="Courier New"/>
    </style:style>
    <style:style style:name="WW_5f_CharLFO16LVL6" style:display-name="WW_CharLFO16LVL6" style:family="text">
      <style:text-properties style:font-name="Wingdings"/>
    </style:style>
    <style:style style:name="WW_5f_CharLFO16LVL7" style:display-name="WW_CharLFO16LVL7" style:family="text">
      <style:text-properties style:font-name="Symbol"/>
    </style:style>
    <style:style style:name="WW_5f_CharLFO16LVL8" style:display-name="WW_CharLFO16LVL8" style:family="text">
      <style:text-properties style:font-name="Courier New" style:font-name-complex="Courier New"/>
    </style:style>
    <style:style style:name="WW_5f_CharLFO16LVL9" style:display-name="WW_CharLFO16LVL9" style:family="text">
      <style:text-properties style:font-name="Wingdings"/>
    </style:style>
    <style:style style:name="WW_5f_CharLFO17LVL1" style:display-name="WW_CharLFO17LVL1" style:family="text">
      <style:text-properties fo:font-weight="bold" style:font-weight-asian="bold" style:font-weight-complex="bold"/>
    </style:style>
    <style:style style:name="WW_5f_CharLFO17LVL2" style:display-name="WW_CharLFO17LVL2" style:family="text">
      <style:text-properties style:font-name="Courier New" style:font-name-complex="Courier New"/>
    </style:style>
    <style:style style:name="WW_5f_CharLFO17LVL3" style:display-name="WW_CharLFO17LVL3" style:family="text">
      <style:text-properties style:font-name="Wingdings"/>
    </style:style>
    <style:style style:name="WW_5f_CharLFO17LVL4" style:display-name="WW_CharLFO17LVL4" style:family="text">
      <style:text-properties style:font-name="Symbol"/>
    </style:style>
    <style:style style:name="WW_5f_CharLFO17LVL5" style:display-name="WW_CharLFO17LVL5" style:family="text">
      <style:text-properties style:font-name="Courier New" style:font-name-complex="Courier New"/>
    </style:style>
    <style:style style:name="WW_5f_CharLFO17LVL6" style:display-name="WW_CharLFO17LVL6" style:family="text">
      <style:text-properties style:font-name="Wingdings"/>
    </style:style>
    <style:style style:name="WW_5f_CharLFO17LVL7" style:display-name="WW_CharLFO17LVL7" style:family="text">
      <style:text-properties style:font-name="Symbol"/>
    </style:style>
    <style:style style:name="WW_5f_CharLFO17LVL8" style:display-name="WW_CharLFO17LVL8" style:family="text">
      <style:text-properties style:font-name="Courier New" style:font-name-complex="Courier New"/>
    </style:style>
    <style:style style:name="WW_5f_CharLFO17LVL9" style:display-name="WW_CharLFO17LVL9" style:family="text">
      <style:text-properties style:font-name="Wingdings"/>
    </style:style>
    <style:style style:name="WW_5f_CharLFO18LVL1" style:display-name="WW_CharLFO18LVL1" style:family="text">
      <style:text-properties style:font-name="Symbol"/>
    </style:style>
    <style:style style:name="WW_5f_CharLFO18LVL2" style:display-name="WW_CharLFO18LVL2" style:family="text">
      <style:text-properties style:font-name="Courier New" style:font-name-complex="Courier New"/>
    </style:style>
    <style:style style:name="WW_5f_CharLFO18LVL3" style:display-name="WW_CharLFO18LVL3" style:family="text">
      <style:text-properties style:font-name="Wingdings"/>
    </style:style>
    <style:style style:name="WW_5f_CharLFO18LVL4" style:display-name="WW_CharLFO18LVL4" style:family="text">
      <style:text-properties style:font-name="Symbol"/>
    </style:style>
    <style:style style:name="WW_5f_CharLFO18LVL5" style:display-name="WW_CharLFO18LVL5" style:family="text">
      <style:text-properties style:font-name="Courier New" style:font-name-complex="Courier New"/>
    </style:style>
    <style:style style:name="WW_5f_CharLFO18LVL6" style:display-name="WW_CharLFO18LVL6" style:family="text">
      <style:text-properties style:font-name="Wingdings"/>
    </style:style>
    <style:style style:name="WW_5f_CharLFO18LVL7" style:display-name="WW_CharLFO18LVL7" style:family="text">
      <style:text-properties style:font-name="Symbol"/>
    </style:style>
    <style:style style:name="WW_5f_CharLFO18LVL8" style:display-name="WW_CharLFO18LVL8" style:family="text">
      <style:text-properties style:font-name="Courier New" style:font-name-complex="Courier New"/>
    </style:style>
    <style:style style:name="WW_5f_CharLFO18LVL9" style:display-name="WW_CharLFO18LVL9" style:family="text">
      <style:text-properties style:font-name="Wingdings"/>
    </style:style>
    <style:style style:name="WW_5f_CharLFO19LVL1" style:display-name="WW_CharLFO19LVL1" style:family="text">
      <style:text-properties style:font-name="Trebuchet MS" fo:font-size="11pt" style:font-size-asian="11pt" style:font-name-complex="Trebuchet MS"/>
    </style:style>
    <style:style style:name="WW_5f_CharLFO19LVL2" style:display-name="WW_CharLFO19LVL2" style:family="text">
      <style:text-properties style:font-name="Trebuchet MS" fo:font-size="11pt" style:font-size-asian="11pt" style:font-name-complex="Trebuchet MS"/>
    </style:style>
    <style:style style:name="Numbering_20_Symbols" style:display-name="Numbering Symbols" style:family="text">
      <style:text-properties fo:font-weight="bold" style:font-weight-asian="bold" style:font-weight-complex="bold"/>
    </style:style>
    <style:style style:name="Graphics" style:family="graphic"/>
    <text:outline-style style:name="Outline">
      <text:outline-level-style text:level="1" style:num-format="">
        <style:list-level-properties text:list-level-position-and-space-mode="label-alignment">
          <style:list-level-label-alignment text:label-followed-by="listtab" text:list-tab-stop-position="0.762cm" fo:text-indent="-0.762cm" fo:margin-left="0.762cm"/>
        </style:list-level-properties>
      </text:outline-level-style>
      <text:outline-level-style text:level="2" style:num-format="">
        <style:list-level-properties text:list-level-position-and-space-mode="label-alignment">
          <style:list-level-label-alignment text:label-followed-by="listtab" text:list-tab-stop-position="1.016cm" fo:text-indent="-1.016cm" fo:margin-left="1.016cm"/>
        </style:list-level-properties>
      </text:outline-level-style>
      <text:outline-level-style text:level="3" style:num-format="">
        <style:list-level-properties text:list-level-position-and-space-mode="label-alignment">
          <style:list-level-label-alignment text:label-followed-by="listtab" text:list-tab-stop-position="1.27cm" fo:text-indent="-1.27cm" fo:margin-left="1.27cm"/>
        </style:list-level-properties>
      </text:outline-level-style>
      <text:outline-level-style text:level="4" style:num-format="">
        <style:list-level-properties text:list-level-position-and-space-mode="label-alignment">
          <style:list-level-label-alignment text:label-followed-by="listtab" text:list-tab-stop-position="1.524cm" fo:text-indent="-1.524cm" fo:margin-left="1.524cm"/>
        </style:list-level-properties>
      </text:outline-level-style>
      <text:outline-level-style text:level="5" style:num-format="">
        <style:list-level-properties text:list-level-position-and-space-mode="label-alignment">
          <style:list-level-label-alignment text:label-followed-by="listtab" text:list-tab-stop-position="1.778cm" fo:text-indent="-1.778cm" fo:margin-left="1.778cm"/>
        </style:list-level-properties>
      </text:outline-level-style>
      <text:outline-level-style text:level="6" style:num-format="">
        <style:list-level-properties text:list-level-position-and-space-mode="label-alignment">
          <style:list-level-label-alignment text:label-followed-by="listtab" text:list-tab-stop-position="2.032cm" fo:text-indent="-2.032cm" fo:margin-left="2.032cm"/>
        </style:list-level-properties>
      </text:outline-level-style>
      <text:outline-level-style text:level="7" style:num-format="">
        <style:list-level-properties text:list-level-position-and-space-mode="label-alignment">
          <style:list-level-label-alignment text:label-followed-by="listtab" text:list-tab-stop-position="2.286cm" fo:text-indent="-2.286cm" fo:margin-left="2.286cm"/>
        </style:list-level-properties>
      </text:outline-level-style>
      <text:outline-level-style text:level="8" style:num-format="">
        <style:list-level-properties text:list-level-position-and-space-mode="label-alignment">
          <style:list-level-label-alignment text:label-followed-by="listtab" text:list-tab-stop-position="2.54cm" fo:text-indent="-2.54cm" fo:margin-left="2.54cm"/>
        </style:list-level-properties>
      </text:outline-level-style>
      <text:outline-level-style text:level="9" style:num-format="">
        <style:list-level-properties text:list-level-position-and-space-mode="label-alignment">
          <style:list-level-label-alignment text:label-followed-by="listtab" text:list-tab-stop-position="2.794cm" fo:text-indent="-2.794cm" fo:margin-left="2.794cm"/>
        </style:list-level-properties>
      </text:outline-level-style>
      <text:outline-level-style text:level="10" style:num-format="">
        <style:list-level-properties text:list-level-position-and-space-mode="label-alignment">
          <style:list-level-label-alignment text:label-followed-by="listtab" text:list-tab-stop-position="3.048cm" fo:text-indent="-3.048cm" fo:margin-left="3.048cm"/>
        </style:list-level-properties>
      </text:outline-level-style>
    </text:outline-style>
    <text:list-style style:name="WWNum1">
      <text:list-level-style-bullet text:level="1" text:style-name="WW_5f_CharLFO1LVL1" text:bullet-char="o">
        <style:list-level-properties text:list-level-position-and-space-mode="label-alignment">
          <style:list-level-label-alignment text:label-followed-by="listtab" fo:text-indent="-0.635cm" fo:margin-left="1.884cm"/>
        </style:list-level-properties>
        <style:text-properties style:font-name="Courier New"/>
      </text:list-level-style-bullet>
      <text:list-level-style-number text:level="2" style:num-suffix="." style:num-format="a" style:num-letter-sync="true">
        <style:list-level-properties text:list-level-position-and-space-mode="label-alignment">
          <style:list-level-label-alignment text:label-followed-by="listtab" fo:text-indent="-0.635cm" fo:margin-left="3.154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4.424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694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964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8.234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9.504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774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2.044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2">
      <text:list-level-style-number text:level="1" text:style-name="WW_5f_CharLFO2LVL1" style:num-suffix=")" style:num-format="a" style:num-letter-sync="true">
        <style:list-level-properties text:list-level-position-and-space-mode="label-alignment">
          <style:list-level-label-alignment text:label-followed-by="listtab" fo:text-indent="-0.635cm" fo:margin-left="0.635cm"/>
        </style:list-level-properties>
      </text:list-level-style-number>
      <text:list-level-style-number text:level="2" style:num-suffix="." style:num-format="a" style:num-letter-sync="true">
        <style:list-level-properties text:list-level-position-and-space-mode="label-alignment">
          <style:list-level-label-alignment text:label-followed-by="listtab" fo:text-indent="-0.635cm" fo:margin-left="2.905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4.175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445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71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985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9.255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525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795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3">
      <text:list-level-style-number text:level="1" style:num-suffix=")" style:num-format="a" style:num-letter-sync="true">
        <style:list-level-properties text:list-level-position-and-space-mode="label-alignment">
          <style:list-level-label-alignment text:label-followed-by="listtab" fo:text-indent="-0.635cm" fo:margin-left="1.27cm"/>
        </style:list-level-properties>
      </text:list-level-style-number>
      <text:list-level-style-bullet text:level="2" text:style-name="WW_5f_CharLFO3LVL2" text:bullet-char="o">
        <style:list-level-properties text:list-level-position-and-space-mode="label-alignment">
          <style:list-level-label-alignment text:label-followed-by="listtab" fo:text-indent="-0.635cm" fo:margin-left="2.54cm"/>
        </style:list-level-properties>
        <style:text-properties style:font-name="Courier New"/>
      </text:list-level-style-bullet>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4">
      <text:list-level-style-number text:level="1" style:num-suffix=")" style:num-format="a" style:num-letter-sync="true">
        <style:list-level-properties text:list-level-position-and-space-mode="label-alignment">
          <style:list-level-label-alignment text:label-followed-by="listtab" fo:text-indent="-0.635cm" fo:margin-left="1.27cm"/>
        </style:list-level-properties>
      </text:list-level-style-number>
      <text:list-level-style-bullet text:level="2" text:style-name="WW_5f_CharLFO4LVL2" text:bullet-char="">
        <style:list-level-properties text:list-level-position-and-space-mode="label-alignment">
          <style:list-level-label-alignment text:label-followed-by="listtab" fo:text-indent="-0.635cm" fo:margin-left="2.54cm"/>
        </style:list-level-properties>
        <style:text-properties style:font-name="Wingdings"/>
      </text:list-level-style-bullet>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5">
      <text:list-level-style-number text:level="1" style:num-suffix=")" style:num-format="a" style:num-letter-sync="true">
        <style:list-level-properties text:list-level-position-and-space-mode="label-alignment">
          <style:list-level-label-alignment text:label-followed-by="listtab" fo:text-indent="-0.635cm" fo:margin-left="1.884cm"/>
        </style:list-level-properties>
      </text:list-level-style-number>
      <text:list-level-style-bullet text:level="2" text:style-name="WW_5f_CharLFO5LVL2" text:bullet-char="">
        <style:list-level-properties text:list-level-position-and-space-mode="label-alignment">
          <style:list-level-label-alignment text:label-followed-by="listtab" fo:text-indent="-0.635cm" fo:margin-left="3.768cm"/>
        </style:list-level-properties>
        <style:text-properties style:font-name="Wingdings"/>
      </text:list-level-style-bullet>
      <text:list-level-style-number text:level="3" style:num-suffix="." style:num-format="i" text:display-levels="3">
        <style:list-level-properties text:list-level-position-and-space-mode="label-alignment" fo:text-align="end">
          <style:list-level-label-alignment text:label-followed-by="listtab" fo:text-indent="-0.318cm" fo:margin-left="5.038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6.3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7.578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8.848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10.118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1.388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2.658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6">
      <text:list-level-style-bullet text:level="1" text:style-name="WW_5f_CharLFO6LVL1" text:bullet-char="">
        <style:list-level-properties text:list-level-position-and-space-mode="label-alignment">
          <style:list-level-label-alignment text:label-followed-by="listtab" fo:text-indent="-0.635cm" fo:margin-left="2.021cm"/>
        </style:list-level-properties>
        <style:text-properties style:font-name="Wingdings"/>
      </text:list-level-style-bullet>
      <text:list-level-style-bullet text:level="2" text:style-name="WW_5f_CharLFO6LVL2" text:bullet-char="">
        <style:list-level-properties text:list-level-position-and-space-mode="label-alignment">
          <style:list-level-label-alignment text:label-followed-by="listtab" fo:text-indent="-0.635cm" fo:margin-left="3.905cm"/>
        </style:list-level-properties>
        <style:text-properties style:font-name="Wingdings"/>
      </text:list-level-style-bullet>
      <text:list-level-style-number text:level="3" style:num-suffix="." style:num-format="i" text:display-levels="3">
        <style:list-level-properties text:list-level-position-and-space-mode="label-alignment" fo:text-align="end">
          <style:list-level-label-alignment text:label-followed-by="listtab" fo:text-indent="-0.318cm" fo:margin-left="5.175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6.445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7.71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8.985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10.255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1.525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2.795cm"/>
        </style:list-level-properties>
      </text:list-level-style-number>
      <text:list-level-style-number text:level="10" style:num-suffix="." style:num-format="1">
        <style:list-level-properties text:list-level-position-and-space-mode="label-alignment">
          <style:list-level-label-alignment text:label-followed-by="listtab" text:list-tab-stop-position="6.35cm" fo:text-indent="-0.635cm" fo:margin-left="6.35cm"/>
        </style:list-level-properties>
      </text:list-level-style-number>
    </text:list-style>
    <text:list-style style:name="WWNum7">
      <text:list-level-style-bullet text:level="1" text:style-name="WW_5f_CharLFO7LVL1" text:bullet-char="">
        <style:list-level-properties text:list-level-position-and-space-mode="label-alignment">
          <style:list-level-label-alignment text:label-followed-by="listtab" fo:text-indent="-0.635cm" fo:margin-left="3.54cm"/>
        </style:list-level-properties>
        <style:text-properties style:font-name="Symbol"/>
      </text:list-level-style-bullet>
      <text:list-level-style-bullet text:level="2" text:style-name="WW_5f_CharLFO7LVL2" text:bullet-char="o">
        <style:list-level-properties text:list-level-position-and-space-mode="label-alignment">
          <style:list-level-label-alignment text:label-followed-by="listtab" fo:text-indent="-0.635cm" fo:margin-left="4.81cm"/>
        </style:list-level-properties>
        <style:text-properties style:font-name="Courier New"/>
      </text:list-level-style-bullet>
      <text:list-level-style-bullet text:level="3" text:style-name="WW_5f_CharLFO7LVL3" text:bullet-char="">
        <style:list-level-properties text:list-level-position-and-space-mode="label-alignment">
          <style:list-level-label-alignment text:label-followed-by="listtab" fo:text-indent="-0.635cm" fo:margin-left="6.08cm"/>
        </style:list-level-properties>
        <style:text-properties style:font-name="Wingdings"/>
      </text:list-level-style-bullet>
      <text:list-level-style-bullet text:level="4" text:style-name="WW_5f_CharLFO7LVL4" text:bullet-char="">
        <style:list-level-properties text:list-level-position-and-space-mode="label-alignment">
          <style:list-level-label-alignment text:label-followed-by="listtab" fo:text-indent="-0.635cm" fo:margin-left="7.35cm"/>
        </style:list-level-properties>
        <style:text-properties style:font-name="Symbol"/>
      </text:list-level-style-bullet>
      <text:list-level-style-bullet text:level="5" text:style-name="WW_5f_CharLFO7LVL5" text:bullet-char="o">
        <style:list-level-properties text:list-level-position-and-space-mode="label-alignment">
          <style:list-level-label-alignment text:label-followed-by="listtab" fo:text-indent="-0.635cm" fo:margin-left="8.62cm"/>
        </style:list-level-properties>
        <style:text-properties style:font-name="Courier New"/>
      </text:list-level-style-bullet>
      <text:list-level-style-bullet text:level="6" text:style-name="WW_5f_CharLFO7LVL6" text:bullet-char="">
        <style:list-level-properties text:list-level-position-and-space-mode="label-alignment">
          <style:list-level-label-alignment text:label-followed-by="listtab" fo:text-indent="-0.635cm" fo:margin-left="9.89cm"/>
        </style:list-level-properties>
        <style:text-properties style:font-name="Wingdings"/>
      </text:list-level-style-bullet>
      <text:list-level-style-bullet text:level="7" text:style-name="WW_5f_CharLFO7LVL7" text:bullet-char="">
        <style:list-level-properties text:list-level-position-and-space-mode="label-alignment">
          <style:list-level-label-alignment text:label-followed-by="listtab" fo:text-indent="-0.635cm" fo:margin-left="11.16cm"/>
        </style:list-level-properties>
        <style:text-properties style:font-name="Symbol"/>
      </text:list-level-style-bullet>
      <text:list-level-style-bullet text:level="8" text:style-name="WW_5f_CharLFO7LVL8" text:bullet-char="o">
        <style:list-level-properties text:list-level-position-and-space-mode="label-alignment">
          <style:list-level-label-alignment text:label-followed-by="listtab" fo:text-indent="-0.635cm" fo:margin-left="12.43cm"/>
        </style:list-level-properties>
        <style:text-properties style:font-name="Courier New"/>
      </text:list-level-style-bullet>
      <text:list-level-style-bullet text:level="9" text:style-name="WW_5f_CharLFO7LVL9" text:bullet-char="">
        <style:list-level-properties text:list-level-position-and-space-mode="label-alignment">
          <style:list-level-label-alignment text:label-followed-by="listtab" fo:text-indent="-0.635cm" fo:margin-left="13.7cm"/>
        </style:list-level-properties>
        <style:text-properties style:font-name="Wingdings"/>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8">
      <text:list-level-style-number text:level="1" style:num-suffix=")" style:num-format="a" style:num-letter-sync="true">
        <style:list-level-properties text:list-level-position-and-space-mode="label-alignment">
          <style:list-level-label-alignment text:label-followed-by="listtab" fo:text-indent="-0.635cm" fo:margin-left="1.27cm"/>
        </style:list-level-properties>
      </text:list-level-style-number>
      <text:list-level-style-number text:level="2" text:style-name="WW_5f_CharLFO8LVL2" style:num-suffix=")" style:num-format="1">
        <style:list-level-properties text:list-level-position-and-space-mode="label-alignment">
          <style:list-level-label-alignment text:label-followed-by="listtab" fo:text-indent="-0.635cm" fo:margin-left="2.54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text:style-name="WW_5f_CharLFO8LVL4" style:num-suffix=")" style:num-format="A" style:num-letter-sync="true"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9">
      <text:list-level-style-number text:level="1" style:num-suffix=")" style:num-format="a" style:num-letter-sync="true">
        <style:list-level-properties text:list-level-position-and-space-mode="label-alignment">
          <style:list-level-label-alignment text:label-followed-by="listtab" fo:text-indent="-0.635cm" fo:margin-left="1.27cm"/>
        </style:list-level-properties>
      </text:list-level-style-number>
      <text:list-level-style-number text:level="2" text:style-name="WW_5f_CharLFO9LVL2" style:num-suffix=")" style:num-format="1">
        <style:list-level-properties text:list-level-position-and-space-mode="label-alignment">
          <style:list-level-label-alignment text:label-followed-by="listtab" fo:text-indent="-0.635cm" fo:margin-left="2.54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text:style-name="WW_5f_CharLFO9LVL4" style:num-suffix=")" style:num-format="A" style:num-letter-sync="true"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0">
      <text:list-level-style-number text:level="1" text:style-name="WW_5f_CharLFO10LVL1" style:num-suffix="." style:num-format="1">
        <style:list-level-properties text:list-level-position-and-space-mode="label-alignment">
          <style:list-level-label-alignment text:label-followed-by="listtab" fo:text-indent="-0.635cm" fo:margin-left="1.27cm"/>
        </style:list-level-properties>
      </text:list-level-style-number>
      <text:list-level-style-number text:level="2" text:style-name="WW_5f_CharLFO10LVL2" style:num-suffix="." style:num-format="a" style:num-letter-sync="true">
        <style:list-level-properties text:list-level-position-and-space-mode="label-alignment">
          <style:list-level-label-alignment text:label-followed-by="listtab" fo:text-indent="-0.635cm" fo:margin-left="2.54cm"/>
        </style:list-level-properties>
      </text:list-level-style-number>
      <text:list-level-style-number text:level="3" text:style-name="WW_5f_CharLFO10LV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1">
      <text:list-level-style-number text:level="1" text:style-name="WW_5f_CharLFO11LVL1" style:num-suffix="." style:num-format="1">
        <style:list-level-properties text:list-level-position-and-space-mode="label-alignment">
          <style:list-level-label-alignment text:label-followed-by="listtab" fo:text-indent="-0.635cm" fo:margin-left="1.27cm"/>
        </style:list-level-properties>
      </text:list-level-style-number>
      <text:list-level-style-number text:level="2" text:style-name="WW_5f_CharLFO11LVL2" style:num-suffix="." style:num-format="a" style:num-letter-sync="true">
        <style:list-level-properties text:list-level-position-and-space-mode="label-alignment">
          <style:list-level-label-alignment text:label-followed-by="listtab" fo:text-indent="-0.635cm" fo:margin-left="2.54cm"/>
        </style:list-level-properties>
      </text:list-level-style-number>
      <text:list-level-style-number text:level="3" text:style-name="WW_5f_CharLFO11LV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2">
      <text:list-level-style-number text:level="1" text:style-name="WW_5f_CharLFO12LVL1" style:num-suffix="." style:num-format="1">
        <style:list-level-properties text:list-level-position-and-space-mode="label-alignment">
          <style:list-level-label-alignment text:label-followed-by="listtab" fo:text-indent="-0.635cm" fo:margin-left="1.27cm"/>
        </style:list-level-properties>
      </text:list-level-style-number>
      <text:list-level-style-number text:level="2" text:style-name="WW_5f_CharLFO12LVL2" style:num-suffix="." style:num-format="a" style:num-letter-sync="true">
        <style:list-level-properties text:list-level-position-and-space-mode="label-alignment">
          <style:list-level-label-alignment text:label-followed-by="listtab" fo:text-indent="-0.635cm" fo:margin-left="2.54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3">
      <text:list-level-style-number text:level="1" text:style-name="WW_5f_CharLFO13LVL1" style:num-suffix="." style:num-format="1">
        <style:list-level-properties text:list-level-position-and-space-mode="label-alignment">
          <style:list-level-label-alignment text:label-followed-by="listtab" fo:text-indent="-0.635cm" fo:margin-left="1.27cm"/>
        </style:list-level-properties>
      </text:list-level-style-number>
      <text:list-level-style-number text:level="2" text:style-name="WW_5f_CharLFO13LVL2" style:num-suffix="." style:num-format="a" style:num-letter-sync="true">
        <style:list-level-properties text:list-level-position-and-space-mode="label-alignment">
          <style:list-level-label-alignment text:label-followed-by="listtab" fo:text-indent="-0.635cm" fo:margin-left="2.54cm"/>
        </style:list-level-properties>
      </text:list-level-style-number>
      <text:list-level-style-number text:level="3" style:num-suffix="." style:num-format="i" text:display-levels="3">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text:display-levels="4">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text:display-levels="5">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text:display-levels="6">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text:display-levels="7">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text:display-levels="8">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text:display-levels="9">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4">
      <text:list-level-style-bullet text:level="1" text:style-name="WW_5f_CharLFO14LVL1" text:bullet-char="•">
        <style:list-level-properties text:list-level-position-and-space-mode="label-alignment">
          <style:list-level-label-alignment text:label-followed-by="listtab" fo:text-indent="-0.635cm" fo:margin-left="-0.635cm"/>
        </style:list-level-properties>
        <style:text-properties style:font-name="OpenSymbol"/>
      </text:list-level-style-bullet>
      <text:list-level-style-bullet text:level="2" text:style-name="WW_5f_CharLFO14LVL2" text:bullet-char="◦">
        <style:list-level-properties text:list-level-position-and-space-mode="label-alignment">
          <style:list-level-label-alignment text:label-followed-by="listtab" fo:text-indent="-0.635cm"/>
        </style:list-level-properties>
        <style:text-properties style:font-name="OpenSymbol"/>
      </text:list-level-style-bullet>
      <text:list-level-style-bullet text:level="3" text:style-name="WW_5f_CharLFO14LVL3" text:bullet-char="▪">
        <style:list-level-properties text:list-level-position-and-space-mode="label-alignment">
          <style:list-level-label-alignment text:label-followed-by="listtab" fo:text-indent="-0.635cm" fo:margin-left="0.635cm"/>
        </style:list-level-properties>
        <style:text-properties style:font-name="OpenSymbol"/>
      </text:list-level-style-bullet>
      <text:list-level-style-bullet text:level="4" text:style-name="WW_5f_CharLFO14LVL4" text:bullet-char="•">
        <style:list-level-properties text:list-level-position-and-space-mode="label-alignment">
          <style:list-level-label-alignment text:label-followed-by="listtab" fo:text-indent="-0.635cm" fo:margin-left="1.27cm"/>
        </style:list-level-properties>
        <style:text-properties style:font-name="OpenSymbol"/>
      </text:list-level-style-bullet>
      <text:list-level-style-bullet text:level="5" text:style-name="WW_5f_CharLFO14LVL5" text:bullet-char="◦">
        <style:list-level-properties text:list-level-position-and-space-mode="label-alignment">
          <style:list-level-label-alignment text:label-followed-by="listtab" fo:text-indent="-0.635cm" fo:margin-left="1.905cm"/>
        </style:list-level-properties>
        <style:text-properties style:font-name="OpenSymbol"/>
      </text:list-level-style-bullet>
      <text:list-level-style-bullet text:level="6" text:style-name="WW_5f_CharLFO14LVL6" text:bullet-char="▪">
        <style:list-level-properties text:list-level-position-and-space-mode="label-alignment">
          <style:list-level-label-alignment text:label-followed-by="listtab" fo:text-indent="-0.635cm" fo:margin-left="2.54cm"/>
        </style:list-level-properties>
        <style:text-properties style:font-name="OpenSymbol"/>
      </text:list-level-style-bullet>
      <text:list-level-style-bullet text:level="7" text:style-name="WW_5f_CharLFO14LVL7" text:bullet-char="•">
        <style:list-level-properties text:list-level-position-and-space-mode="label-alignment">
          <style:list-level-label-alignment text:label-followed-by="listtab" fo:text-indent="-0.635cm" fo:margin-left="3.175cm"/>
        </style:list-level-properties>
        <style:text-properties style:font-name="OpenSymbol"/>
      </text:list-level-style-bullet>
      <text:list-level-style-bullet text:level="8" text:style-name="WW_5f_CharLFO14LVL8" text:bullet-char="◦">
        <style:list-level-properties text:list-level-position-and-space-mode="label-alignment">
          <style:list-level-label-alignment text:label-followed-by="listtab" fo:text-indent="-0.635cm" fo:margin-left="3.81cm"/>
        </style:list-level-properties>
        <style:text-properties style:font-name="OpenSymbol"/>
      </text:list-level-style-bullet>
      <text:list-level-style-bullet text:level="9" text:style-name="WW_5f_CharLFO14LVL9" text:bullet-char="▪">
        <style:list-level-properties text:list-level-position-and-space-mode="label-alignment">
          <style:list-level-label-alignment text:label-followed-by="listtab" fo:text-indent="-0.635cm" fo:margin-left="4.445cm"/>
        </style:list-level-properties>
        <style:text-properties style:font-name="OpenSymbol"/>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5">
      <text:list-level-style-bullet text:level="1" text:style-name="WW_5f_CharLFO15LVL1" text:bullet-char="-">
        <style:list-level-properties text:list-level-position-and-space-mode="label-alignment">
          <style:list-level-label-alignment text:label-followed-by="listtab" fo:text-indent="-0.635cm" fo:margin-left="1.27cm"/>
        </style:list-level-properties>
        <style:text-properties style:font-name="Times New Roman"/>
      </text:list-level-style-bullet>
      <text:list-level-style-bullet text:level="2" text:style-name="WW_5f_CharLFO15LVL2" text:bullet-char="o">
        <style:list-level-properties text:list-level-position-and-space-mode="label-alignment">
          <style:list-level-label-alignment text:label-followed-by="listtab" fo:text-indent="-0.635cm" fo:margin-left="2.54cm"/>
        </style:list-level-properties>
        <style:text-properties style:font-name="Courier New"/>
      </text:list-level-style-bullet>
      <text:list-level-style-bullet text:level="3" text:style-name="WW_5f_CharLFO15LVL3" text:bullet-char="">
        <style:list-level-properties text:list-level-position-and-space-mode="label-alignment">
          <style:list-level-label-alignment text:label-followed-by="listtab" fo:text-indent="-0.635cm" fo:margin-left="3.81cm"/>
        </style:list-level-properties>
        <style:text-properties style:font-name="Wingdings"/>
      </text:list-level-style-bullet>
      <text:list-level-style-bullet text:level="4" text:style-name="WW_5f_CharLFO15LVL4" text:bullet-char="">
        <style:list-level-properties text:list-level-position-and-space-mode="label-alignment">
          <style:list-level-label-alignment text:label-followed-by="listtab" fo:text-indent="-0.635cm" fo:margin-left="5.08cm"/>
        </style:list-level-properties>
        <style:text-properties style:font-name="Symbol"/>
      </text:list-level-style-bullet>
      <text:list-level-style-bullet text:level="5" text:style-name="WW_5f_CharLFO15LVL5" text:bullet-char="o">
        <style:list-level-properties text:list-level-position-and-space-mode="label-alignment">
          <style:list-level-label-alignment text:label-followed-by="listtab" fo:text-indent="-0.635cm" fo:margin-left="6.35cm"/>
        </style:list-level-properties>
        <style:text-properties style:font-name="Courier New"/>
      </text:list-level-style-bullet>
      <text:list-level-style-bullet text:level="6" text:style-name="WW_5f_CharLFO15LVL6" text:bullet-char="">
        <style:list-level-properties text:list-level-position-and-space-mode="label-alignment">
          <style:list-level-label-alignment text:label-followed-by="listtab" fo:text-indent="-0.635cm" fo:margin-left="7.62cm"/>
        </style:list-level-properties>
        <style:text-properties style:font-name="Wingdings"/>
      </text:list-level-style-bullet>
      <text:list-level-style-bullet text:level="7" text:style-name="WW_5f_CharLFO15LVL7" text:bullet-char="">
        <style:list-level-properties text:list-level-position-and-space-mode="label-alignment">
          <style:list-level-label-alignment text:label-followed-by="listtab" fo:text-indent="-0.635cm" fo:margin-left="8.89cm"/>
        </style:list-level-properties>
        <style:text-properties style:font-name="Symbol"/>
      </text:list-level-style-bullet>
      <text:list-level-style-bullet text:level="8" text:style-name="WW_5f_CharLFO15LVL8" text:bullet-char="o">
        <style:list-level-properties text:list-level-position-and-space-mode="label-alignment">
          <style:list-level-label-alignment text:label-followed-by="listtab" fo:text-indent="-0.635cm" fo:margin-left="10.16cm"/>
        </style:list-level-properties>
        <style:text-properties style:font-name="Courier New"/>
      </text:list-level-style-bullet>
      <text:list-level-style-bullet text:level="9" text:style-name="WW_5f_CharLFO15LVL9" text:bullet-char="">
        <style:list-level-properties text:list-level-position-and-space-mode="label-alignment">
          <style:list-level-label-alignment text:label-followed-by="listtab" fo:text-indent="-0.635cm" fo:margin-left="11.43cm"/>
        </style:list-level-properties>
        <style:text-properties style:font-name="Wingdings"/>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6">
      <text:list-level-style-number text:level="1" style:num-suffix=")" style:num-format="a" style:num-letter-sync="true">
        <style:list-level-properties text:list-level-position-and-space-mode="label-alignment">
          <style:list-level-label-alignment text:label-followed-by="listtab" fo:text-indent="-0.635cm" fo:margin-left="1.27cm"/>
        </style:list-level-properties>
      </text:list-level-style-number>
      <text:list-level-style-bullet text:level="2" text:style-name="WW_5f_CharLFO16LVL2" text:bullet-char="o">
        <style:list-level-properties text:list-level-position-and-space-mode="label-alignment">
          <style:list-level-label-alignment text:label-followed-by="listtab" fo:text-indent="-0.635cm" fo:margin-left="2.54cm"/>
        </style:list-level-properties>
        <style:text-properties style:font-name="Courier New"/>
      </text:list-level-style-bullet>
      <text:list-level-style-bullet text:level="3" text:style-name="WW_5f_CharLFO16LVL3" text:bullet-char="">
        <style:list-level-properties text:list-level-position-and-space-mode="label-alignment">
          <style:list-level-label-alignment text:label-followed-by="listtab" fo:text-indent="-0.635cm" fo:margin-left="3.81cm"/>
        </style:list-level-properties>
        <style:text-properties style:font-name="Wingdings"/>
      </text:list-level-style-bullet>
      <text:list-level-style-bullet text:level="4" text:style-name="WW_5f_CharLFO16LVL4" text:bullet-char="">
        <style:list-level-properties text:list-level-position-and-space-mode="label-alignment">
          <style:list-level-label-alignment text:label-followed-by="listtab" fo:text-indent="-0.635cm" fo:margin-left="5.08cm"/>
        </style:list-level-properties>
        <style:text-properties style:font-name="Symbol"/>
      </text:list-level-style-bullet>
      <text:list-level-style-bullet text:level="5" text:style-name="WW_5f_CharLFO16LVL5" text:bullet-char="o">
        <style:list-level-properties text:list-level-position-and-space-mode="label-alignment">
          <style:list-level-label-alignment text:label-followed-by="listtab" fo:text-indent="-0.635cm" fo:margin-left="6.35cm"/>
        </style:list-level-properties>
        <style:text-properties style:font-name="Courier New"/>
      </text:list-level-style-bullet>
      <text:list-level-style-bullet text:level="6" text:style-name="WW_5f_CharLFO16LVL6" text:bullet-char="">
        <style:list-level-properties text:list-level-position-and-space-mode="label-alignment">
          <style:list-level-label-alignment text:label-followed-by="listtab" fo:text-indent="-0.635cm" fo:margin-left="7.62cm"/>
        </style:list-level-properties>
        <style:text-properties style:font-name="Wingdings"/>
      </text:list-level-style-bullet>
      <text:list-level-style-bullet text:level="7" text:style-name="WW_5f_CharLFO16LVL7" text:bullet-char="">
        <style:list-level-properties text:list-level-position-and-space-mode="label-alignment">
          <style:list-level-label-alignment text:label-followed-by="listtab" fo:text-indent="-0.635cm" fo:margin-left="8.89cm"/>
        </style:list-level-properties>
        <style:text-properties style:font-name="Symbol"/>
      </text:list-level-style-bullet>
      <text:list-level-style-bullet text:level="8" text:style-name="WW_5f_CharLFO16LVL8" text:bullet-char="o">
        <style:list-level-properties text:list-level-position-and-space-mode="label-alignment">
          <style:list-level-label-alignment text:label-followed-by="listtab" fo:text-indent="-0.635cm" fo:margin-left="10.16cm"/>
        </style:list-level-properties>
        <style:text-properties style:font-name="Courier New"/>
      </text:list-level-style-bullet>
      <text:list-level-style-bullet text:level="9" text:style-name="WW_5f_CharLFO16LVL9" text:bullet-char="">
        <style:list-level-properties text:list-level-position-and-space-mode="label-alignment">
          <style:list-level-label-alignment text:label-followed-by="listtab" fo:text-indent="-0.635cm" fo:margin-left="11.43cm"/>
        </style:list-level-properties>
        <style:text-properties style:font-name="Wingdings"/>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7">
      <text:list-level-style-number text:level="1" text:style-name="WW_5f_CharLFO17LVL1" style:num-suffix="." style:num-format="I">
        <style:list-level-properties text:list-level-position-and-space-mode="label-alignment" fo:text-align="end">
          <style:list-level-label-alignment text:label-followed-by="listtab" fo:text-indent="-0.635cm" fo:margin-left="1.27cm"/>
        </style:list-level-properties>
      </text:list-level-style-number>
      <text:list-level-style-bullet text:level="2" text:style-name="WW_5f_CharLFO17LVL2" text:bullet-char="o">
        <style:list-level-properties text:list-level-position-and-space-mode="label-alignment">
          <style:list-level-label-alignment text:label-followed-by="listtab" fo:text-indent="-0.635cm" fo:margin-left="2.54cm"/>
        </style:list-level-properties>
        <style:text-properties style:font-name="Courier New"/>
      </text:list-level-style-bullet>
      <text:list-level-style-bullet text:level="3" text:style-name="WW_5f_CharLFO17LVL3" text:bullet-char="">
        <style:list-level-properties text:list-level-position-and-space-mode="label-alignment">
          <style:list-level-label-alignment text:label-followed-by="listtab" fo:text-indent="-0.635cm" fo:margin-left="3.81cm"/>
        </style:list-level-properties>
        <style:text-properties style:font-name="Wingdings"/>
      </text:list-level-style-bullet>
      <text:list-level-style-bullet text:level="4" text:style-name="WW_5f_CharLFO17LVL4" text:bullet-char="">
        <style:list-level-properties text:list-level-position-and-space-mode="label-alignment">
          <style:list-level-label-alignment text:label-followed-by="listtab" fo:text-indent="-0.635cm" fo:margin-left="5.08cm"/>
        </style:list-level-properties>
        <style:text-properties style:font-name="Symbol"/>
      </text:list-level-style-bullet>
      <text:list-level-style-bullet text:level="5" text:style-name="WW_5f_CharLFO17LVL5" text:bullet-char="o">
        <style:list-level-properties text:list-level-position-and-space-mode="label-alignment">
          <style:list-level-label-alignment text:label-followed-by="listtab" fo:text-indent="-0.635cm" fo:margin-left="6.35cm"/>
        </style:list-level-properties>
        <style:text-properties style:font-name="Courier New"/>
      </text:list-level-style-bullet>
      <text:list-level-style-bullet text:level="6" text:style-name="WW_5f_CharLFO17LVL6" text:bullet-char="">
        <style:list-level-properties text:list-level-position-and-space-mode="label-alignment">
          <style:list-level-label-alignment text:label-followed-by="listtab" fo:text-indent="-0.635cm" fo:margin-left="7.62cm"/>
        </style:list-level-properties>
        <style:text-properties style:font-name="Wingdings"/>
      </text:list-level-style-bullet>
      <text:list-level-style-bullet text:level="7" text:style-name="WW_5f_CharLFO17LVL7" text:bullet-char="">
        <style:list-level-properties text:list-level-position-and-space-mode="label-alignment">
          <style:list-level-label-alignment text:label-followed-by="listtab" fo:text-indent="-0.635cm" fo:margin-left="8.89cm"/>
        </style:list-level-properties>
        <style:text-properties style:font-name="Symbol"/>
      </text:list-level-style-bullet>
      <text:list-level-style-bullet text:level="8" text:style-name="WW_5f_CharLFO17LVL8" text:bullet-char="o">
        <style:list-level-properties text:list-level-position-and-space-mode="label-alignment">
          <style:list-level-label-alignment text:label-followed-by="listtab" fo:text-indent="-0.635cm" fo:margin-left="10.16cm"/>
        </style:list-level-properties>
        <style:text-properties style:font-name="Courier New"/>
      </text:list-level-style-bullet>
      <text:list-level-style-bullet text:level="9" text:style-name="WW_5f_CharLFO17LVL9" text:bullet-char="">
        <style:list-level-properties text:list-level-position-and-space-mode="label-alignment">
          <style:list-level-label-alignment text:label-followed-by="listtab" fo:text-indent="-0.635cm" fo:margin-left="11.43cm"/>
        </style:list-level-properties>
        <style:text-properties style:font-name="Wingdings"/>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Num18">
      <text:list-level-style-bullet text:level="1" text:style-name="WW_5f_CharLFO18LVL1" text:bullet-char="">
        <style:list-level-properties text:list-level-position-and-space-mode="label-alignment">
          <style:list-level-label-alignment text:label-followed-by="listtab" fo:text-indent="-0.635cm" fo:margin-left="1.27cm"/>
        </style:list-level-properties>
        <style:text-properties style:font-name="Symbol"/>
      </text:list-level-style-bullet>
      <text:list-level-style-bullet text:level="2" text:style-name="WW_5f_CharLFO18LVL2" text:bullet-char="o">
        <style:list-level-properties text:list-level-position-and-space-mode="label-alignment">
          <style:list-level-label-alignment text:label-followed-by="listtab" fo:text-indent="-0.635cm" fo:margin-left="2.54cm"/>
        </style:list-level-properties>
        <style:text-properties style:font-name="Courier New"/>
      </text:list-level-style-bullet>
      <text:list-level-style-bullet text:level="3" text:style-name="WW_5f_CharLFO18LVL3" text:bullet-char="">
        <style:list-level-properties text:list-level-position-and-space-mode="label-alignment">
          <style:list-level-label-alignment text:label-followed-by="listtab" fo:text-indent="-0.635cm" fo:margin-left="3.81cm"/>
        </style:list-level-properties>
        <style:text-properties style:font-name="Wingdings"/>
      </text:list-level-style-bullet>
      <text:list-level-style-bullet text:level="4" text:style-name="WW_5f_CharLFO18LVL4" text:bullet-char="">
        <style:list-level-properties text:list-level-position-and-space-mode="label-alignment">
          <style:list-level-label-alignment text:label-followed-by="listtab" fo:text-indent="-0.635cm" fo:margin-left="5.08cm"/>
        </style:list-level-properties>
        <style:text-properties style:font-name="Symbol"/>
      </text:list-level-style-bullet>
      <text:list-level-style-bullet text:level="5" text:style-name="WW_5f_CharLFO18LVL5" text:bullet-char="o">
        <style:list-level-properties text:list-level-position-and-space-mode="label-alignment">
          <style:list-level-label-alignment text:label-followed-by="listtab" fo:text-indent="-0.635cm" fo:margin-left="6.35cm"/>
        </style:list-level-properties>
        <style:text-properties style:font-name="Courier New"/>
      </text:list-level-style-bullet>
      <text:list-level-style-bullet text:level="6" text:style-name="WW_5f_CharLFO18LVL6" text:bullet-char="">
        <style:list-level-properties text:list-level-position-and-space-mode="label-alignment">
          <style:list-level-label-alignment text:label-followed-by="listtab" fo:text-indent="-0.635cm" fo:margin-left="7.62cm"/>
        </style:list-level-properties>
        <style:text-properties style:font-name="Wingdings"/>
      </text:list-level-style-bullet>
      <text:list-level-style-bullet text:level="7" text:style-name="WW_5f_CharLFO18LVL7" text:bullet-char="">
        <style:list-level-properties text:list-level-position-and-space-mode="label-alignment">
          <style:list-level-label-alignment text:label-followed-by="listtab" fo:text-indent="-0.635cm" fo:margin-left="8.89cm"/>
        </style:list-level-properties>
        <style:text-properties style:font-name="Symbol"/>
      </text:list-level-style-bullet>
      <text:list-level-style-bullet text:level="8" text:style-name="WW_5f_CharLFO18LVL8" text:bullet-char="o">
        <style:list-level-properties text:list-level-position-and-space-mode="label-alignment">
          <style:list-level-label-alignment text:label-followed-by="listtab" fo:text-indent="-0.635cm" fo:margin-left="10.16cm"/>
        </style:list-level-properties>
        <style:text-properties style:font-name="Courier New"/>
      </text:list-level-style-bullet>
      <text:list-level-style-bullet text:level="9" text:style-name="WW_5f_CharLFO18LVL9" text:bullet-char="">
        <style:list-level-properties text:list-level-position-and-space-mode="label-alignment">
          <style:list-level-label-alignment text:label-followed-by="listtab" fo:text-indent="-0.635cm" fo:margin-left="11.43cm"/>
        </style:list-level-properties>
        <style:text-properties style:font-name="Wingdings"/>
      </text:list-level-style-bullet>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list-style style:name="WW8Num8">
      <text:list-level-style-number text:level="1" text:style-name="WW_5f_CharLFO19LVL1" style:num-suffix="." style:num-format="1">
        <style:list-level-properties text:list-level-position-and-space-mode="label-alignment">
          <style:list-level-label-alignment text:label-followed-by="listtab" fo:text-indent="-0.635cm" fo:margin-left="1.27cm"/>
        </style:list-level-properties>
      </text:list-level-style-number>
      <text:list-level-style-number text:level="2" text:style-name="WW_5f_CharLFO19LVL2" style:num-suffix="." style:num-format="a" style:num-letter-sync="true">
        <style:list-level-properties text:list-level-position-and-space-mode="label-alignment">
          <style:list-level-label-alignment text:label-followed-by="listtab" fo:text-indent="-0.635cm" fo:margin-left="2.54cm"/>
        </style:list-level-properties>
      </text:list-level-style-number>
      <text:list-level-style-number text:level="3" style:num-suffix="." style:num-format="i">
        <style:list-level-properties text:list-level-position-and-space-mode="label-alignment" fo:text-align="end">
          <style:list-level-label-alignment text:label-followed-by="listtab" fo:text-indent="-0.318cm" fo:margin-left="3.81cm"/>
        </style:list-level-properties>
      </text:list-level-style-number>
      <text:list-level-style-number text:level="4" style:num-suffix="." style:num-format="1">
        <style:list-level-properties text:list-level-position-and-space-mode="label-alignment">
          <style:list-level-label-alignment text:label-followed-by="listtab" fo:text-indent="-0.635cm" fo:margin-left="5.08cm"/>
        </style:list-level-properties>
      </text:list-level-style-number>
      <text:list-level-style-number text:level="5" style:num-suffix="." style:num-format="a" style:num-letter-sync="true">
        <style:list-level-properties text:list-level-position-and-space-mode="label-alignment">
          <style:list-level-label-alignment text:label-followed-by="listtab" fo:text-indent="-0.635cm" fo:margin-left="6.35cm"/>
        </style:list-level-properties>
      </text:list-level-style-number>
      <text:list-level-style-number text:level="6" style:num-suffix="." style:num-format="i">
        <style:list-level-properties text:list-level-position-and-space-mode="label-alignment" fo:text-align="end">
          <style:list-level-label-alignment text:label-followed-by="listtab" fo:text-indent="-0.318cm" fo:margin-left="7.62cm"/>
        </style:list-level-properties>
      </text:list-level-style-number>
      <text:list-level-style-number text:level="7" style:num-suffix="." style:num-format="1">
        <style:list-level-properties text:list-level-position-and-space-mode="label-alignment">
          <style:list-level-label-alignment text:label-followed-by="listtab" fo:text-indent="-0.635cm" fo:margin-left="8.89cm"/>
        </style:list-level-properties>
      </text:list-level-style-number>
      <text:list-level-style-number text:level="8" style:num-suffix="." style:num-format="a" style:num-letter-sync="true">
        <style:list-level-properties text:list-level-position-and-space-mode="label-alignment">
          <style:list-level-label-alignment text:label-followed-by="listtab" fo:text-indent="-0.635cm" fo:margin-left="10.16cm"/>
        </style:list-level-properties>
      </text:list-level-style-number>
      <text:list-level-style-number text:level="9" style:num-suffix="." style:num-format="i">
        <style:list-level-properties text:list-level-position-and-space-mode="label-alignment" fo:text-align="end">
          <style:list-level-label-alignment text:label-followed-by="listtab" fo:text-indent="-0.318cm" fo:margin-left="11.43cm"/>
        </style:list-level-properties>
      </text:list-level-style-number>
      <text:list-level-style-number text:level="10" style:num-suffix="." style:num-format="1">
        <style:list-level-properties text:list-level-position-and-space-mode="label-alignment">
          <style:list-level-label-alignment text:label-followed-by="listtab" text:list-tab-stop-position="6.985cm" fo:text-indent="-0.635cm" fo:margin-left="6.985cm"/>
        </style:list-level-properties>
      </text:list-level-style-number>
    </text:list-style>
    <text:notes-configuration text:note-class="footnote" text:citation-style-name="Footnote_20_Symbol" style:num-format="1" text:start-value="0" text:footnotes-position="page" text:start-numbering-at="page"/>
    <text:notes-configuration text:note-class="endnote" text:citation-style-name="Endnote_20_Symbol" text:master-page-name="Endnote" style:num-format="1" text:start-value="0"/>
    <text:linenumbering-configuration text:number-lines="false" text:offset="0.499cm" style:num-format="1" text:number-position="left" text:increment="5"/>
    <style:default-page-layout>
      <style:page-layout-properties fo:border="none" fo:padding="0cm" style:writing-mode="lr-tb" style:layout-grid-standard-mode="true"/>
    </style:default-page-layout>
  </office:styles>
  <office:automatic-styles>
    <style:page-layout style:name="Mpm1">
      <style:page-layout-properties fo:page-width="21.001cm" fo:page-height="29.7cm" style:num-format="1" style:print-orientation="portrait" fo:margin-top="2cm" fo:margin-bottom="2cm" fo:margin-left="2cm" fo:margin-right="2cm" style:writing-mode="lr-tb" style:footnote-max-height="0cm">
        <style:footnote-sep style:width="0.018cm" style:distance-before-sep="0.101cm" style:distance-after-sep="0.101cm" style:adjustment="left" style:rel-width="25%" style:color="#000000"/>
      </style:page-layout-properties>
      <style:header-style/>
      <style:footer-style/>
    </style:page-layout>
    <style:page-layout style:name="Mpm2">
      <style:page-layout-properties fo:page-width="21.001cm" fo:page-height="29.7cm" style:num-format="1" style:print-orientation="portrait" fo:margin-top="1.515cm" fo:margin-bottom="2.064cm" fo:margin-left="1.27cm" fo:margin-right="1.27cm" style:writing-mode="lr-tb" style:footnote-max-height="0cm">
        <style:footnote-sep style:width="0.018cm" style:adjustment="left" style:rel-width="33%" style:color="#000000"/>
      </style:page-layout-properties>
      <style:header-style/>
      <style:footer-style/>
    </style:page-layout>
    <style:page-layout style:name="Mpm3">
      <style:page-layout-properties fo:page-width="21.001cm" fo:page-height="29.7cm" style:num-format="1" style:print-orientation="portrait" fo:margin-top="2cm" fo:margin-bottom="2cm" fo:margin-left="2cm" fo:margin-right="2cm" style:writing-mode="lr-tb" style:footnote-max-height="0cm">
        <style:footnote-sep style:adjustment="left" style:rel-width="25%" style:color="#000000"/>
      </style:page-layout-properties>
      <style:header-style/>
      <style:footer-style/>
    </style:page-layout>
  </office:automatic-styles>
  <office:master-styles>
    <style:master-page style:name="Standard" style:page-layout-name="Mpm1"/>
    <style:master-page style:name="MP0" style:page-layout-name="Mpm2"/>
    <style:master-page style:name="Endnote" style:page-layout-name="Mpm3"/>
  </office:master-styles>
</office:document-styles>
</file>